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comments/modernComment_111_74BFF989.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46_1F58AFE8.xml" ContentType="application/vnd.ms-powerpoint.comments+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1.xml" ContentType="application/vnd.openxmlformats-officedocument.presentationml.tags+xml"/>
  <Override PartName="/ppt/notesSlides/notesSlide33.xml" ContentType="application/vnd.openxmlformats-officedocument.presentationml.notesSlide+xml"/>
  <Override PartName="/ppt/tags/tag1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tags/tag14.xml" ContentType="application/vnd.openxmlformats-officedocument.presentationml.tags+xml"/>
  <Override PartName="/ppt/notesSlides/notesSlide37.xml" ContentType="application/vnd.openxmlformats-officedocument.presentationml.notesSlide+xml"/>
  <Override PartName="/ppt/tags/tag1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comments/modernComment_160_98EA9210.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6.xml" ContentType="application/vnd.openxmlformats-officedocument.presentationml.tags+xml"/>
  <Override PartName="/ppt/notesSlides/notesSlide48.xml" ContentType="application/vnd.openxmlformats-officedocument.presentationml.notesSlide+xml"/>
  <Override PartName="/ppt/tags/tag17.xml" ContentType="application/vnd.openxmlformats-officedocument.presentationml.tags+xml"/>
  <Override PartName="/ppt/notesSlides/notesSlide49.xml" ContentType="application/vnd.openxmlformats-officedocument.presentationml.notesSlide+xml"/>
  <Override PartName="/ppt/tags/tag18.xml" ContentType="application/vnd.openxmlformats-officedocument.presentationml.tags+xml"/>
  <Override PartName="/ppt/notesSlides/notesSlide50.xml" ContentType="application/vnd.openxmlformats-officedocument.presentationml.notesSlide+xml"/>
  <Override PartName="/ppt/tags/tag19.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0.xml" ContentType="application/vnd.openxmlformats-officedocument.presentationml.tags+xml"/>
  <Override PartName="/ppt/notesSlides/notesSlide54.xml" ContentType="application/vnd.openxmlformats-officedocument.presentationml.notesSlide+xml"/>
  <Override PartName="/ppt/tags/tag2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65"/>
  </p:notesMasterIdLst>
  <p:sldIdLst>
    <p:sldId id="324" r:id="rId6"/>
    <p:sldId id="340" r:id="rId7"/>
    <p:sldId id="337" r:id="rId8"/>
    <p:sldId id="277" r:id="rId9"/>
    <p:sldId id="341" r:id="rId10"/>
    <p:sldId id="348" r:id="rId11"/>
    <p:sldId id="282" r:id="rId12"/>
    <p:sldId id="344" r:id="rId13"/>
    <p:sldId id="256" r:id="rId14"/>
    <p:sldId id="262" r:id="rId15"/>
    <p:sldId id="336" r:id="rId16"/>
    <p:sldId id="267" r:id="rId17"/>
    <p:sldId id="334" r:id="rId18"/>
    <p:sldId id="338" r:id="rId19"/>
    <p:sldId id="258" r:id="rId20"/>
    <p:sldId id="259" r:id="rId21"/>
    <p:sldId id="260" r:id="rId22"/>
    <p:sldId id="270" r:id="rId23"/>
    <p:sldId id="330" r:id="rId24"/>
    <p:sldId id="345" r:id="rId25"/>
    <p:sldId id="346" r:id="rId26"/>
    <p:sldId id="347" r:id="rId27"/>
    <p:sldId id="293" r:id="rId28"/>
    <p:sldId id="331" r:id="rId29"/>
    <p:sldId id="280" r:id="rId30"/>
    <p:sldId id="273" r:id="rId31"/>
    <p:sldId id="350" r:id="rId32"/>
    <p:sldId id="284" r:id="rId33"/>
    <p:sldId id="326" r:id="rId34"/>
    <p:sldId id="325" r:id="rId35"/>
    <p:sldId id="335" r:id="rId36"/>
    <p:sldId id="301" r:id="rId37"/>
    <p:sldId id="327" r:id="rId38"/>
    <p:sldId id="328" r:id="rId39"/>
    <p:sldId id="329" r:id="rId40"/>
    <p:sldId id="349" r:id="rId41"/>
    <p:sldId id="332" r:id="rId42"/>
    <p:sldId id="297" r:id="rId43"/>
    <p:sldId id="351" r:id="rId44"/>
    <p:sldId id="370" r:id="rId45"/>
    <p:sldId id="343" r:id="rId46"/>
    <p:sldId id="352" r:id="rId47"/>
    <p:sldId id="353" r:id="rId48"/>
    <p:sldId id="354" r:id="rId49"/>
    <p:sldId id="355" r:id="rId50"/>
    <p:sldId id="358" r:id="rId51"/>
    <p:sldId id="359" r:id="rId52"/>
    <p:sldId id="360" r:id="rId53"/>
    <p:sldId id="361" r:id="rId54"/>
    <p:sldId id="362" r:id="rId55"/>
    <p:sldId id="363" r:id="rId56"/>
    <p:sldId id="371" r:id="rId57"/>
    <p:sldId id="364" r:id="rId58"/>
    <p:sldId id="365" r:id="rId59"/>
    <p:sldId id="366" r:id="rId60"/>
    <p:sldId id="367" r:id="rId61"/>
    <p:sldId id="368" r:id="rId62"/>
    <p:sldId id="369" r:id="rId63"/>
    <p:sldId id="279" r:id="rId6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79C800-667B-0612-040E-4355416C6460}" name="Gitzendanner, Matt" initials="MG" userId="S::magitz@ufl.edu::b4bd9a28-947d-4019-a646-080a1de8474c" providerId="AD"/>
  <p188:author id="{F7096688-5493-9093-194A-FCDF45D02E2C}" name="Maxwell,Daniel" initials="Ma" userId="S::danielmaxwell@ufl.edu::1b6ea79d-60d7-472e-a79a-e3fa9de1dfad" providerId="AD"/>
  <p188:author id="{639BEAC5-551A-FE83-9462-39A88DC71FF1}" name="brian.stucky" initials="br" userId="S::brian.stucky_usda.gov#ext#@uflorida.onmicrosoft.com::5072c14d-432b-458e-801b-9505db496804" providerId="AD"/>
  <p188:author id="{9912CCCE-E4B9-E258-2D1B-94812DB9ACB8}" name="heather.savoy" initials="he" userId="S::heather.savoy_usda.gov#ext#@uflorida.onmicrosoft.com::14fc4cfb-ad45-439a-89d7-7df559a38e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67AF"/>
    <a:srgbClr val="6666FF"/>
    <a:srgbClr val="3366FF"/>
    <a:srgbClr val="0066FF"/>
    <a:srgbClr val="759FCC"/>
    <a:srgbClr val="6699FF"/>
    <a:srgbClr val="0099FF"/>
    <a:srgbClr val="CC3300"/>
    <a:srgbClr val="DE35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19FFF-B392-4FD8-8A72-B2E7B7E07FD7}" v="3" dt="2024-11-13T14:19:04.9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5" autoAdjust="0"/>
    <p:restoredTop sz="86449" autoAdjust="0"/>
  </p:normalViewPr>
  <p:slideViewPr>
    <p:cSldViewPr snapToGrid="0">
      <p:cViewPr varScale="1">
        <p:scale>
          <a:sx n="80" d="100"/>
          <a:sy n="80" d="100"/>
        </p:scale>
        <p:origin x="132" y="7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tzendanner, Matt" userId="b4bd9a28-947d-4019-a646-080a1de8474c" providerId="ADAL" clId="{7D70C094-A805-428F-B743-92F967DB2CA9}"/>
    <pc:docChg chg="addSld delSld modSld">
      <pc:chgData name="Gitzendanner, Matt" userId="b4bd9a28-947d-4019-a646-080a1de8474c" providerId="ADAL" clId="{7D70C094-A805-428F-B743-92F967DB2CA9}" dt="2023-07-06T12:21:12.819" v="28" actId="47"/>
      <pc:docMkLst>
        <pc:docMk/>
      </pc:docMkLst>
      <pc:sldChg chg="addSp modSp mod modAnim">
        <pc:chgData name="Gitzendanner, Matt" userId="b4bd9a28-947d-4019-a646-080a1de8474c" providerId="ADAL" clId="{7D70C094-A805-428F-B743-92F967DB2CA9}" dt="2023-07-06T12:19:42.166" v="25"/>
        <pc:sldMkLst>
          <pc:docMk/>
          <pc:sldMk cId="3975799666" sldId="333"/>
        </pc:sldMkLst>
        <pc:spChg chg="add mod">
          <ac:chgData name="Gitzendanner, Matt" userId="b4bd9a28-947d-4019-a646-080a1de8474c" providerId="ADAL" clId="{7D70C094-A805-428F-B743-92F967DB2CA9}" dt="2023-07-06T12:19:20.678" v="22" actId="164"/>
          <ac:spMkLst>
            <pc:docMk/>
            <pc:sldMk cId="3975799666" sldId="333"/>
            <ac:spMk id="7" creationId="{05C6B2CE-55BE-6736-01C9-60239D4F3E5D}"/>
          </ac:spMkLst>
        </pc:spChg>
        <pc:grpChg chg="add mod">
          <ac:chgData name="Gitzendanner, Matt" userId="b4bd9a28-947d-4019-a646-080a1de8474c" providerId="ADAL" clId="{7D70C094-A805-428F-B743-92F967DB2CA9}" dt="2023-07-06T12:19:20.678" v="22" actId="164"/>
          <ac:grpSpMkLst>
            <pc:docMk/>
            <pc:sldMk cId="3975799666" sldId="333"/>
            <ac:grpSpMk id="8" creationId="{933DAE10-7C9E-182C-9026-C2DD3C1FB277}"/>
          </ac:grpSpMkLst>
        </pc:grpChg>
        <pc:picChg chg="add mod">
          <ac:chgData name="Gitzendanner, Matt" userId="b4bd9a28-947d-4019-a646-080a1de8474c" providerId="ADAL" clId="{7D70C094-A805-428F-B743-92F967DB2CA9}" dt="2023-07-06T12:19:20.678" v="22" actId="164"/>
          <ac:picMkLst>
            <pc:docMk/>
            <pc:sldMk cId="3975799666" sldId="333"/>
            <ac:picMk id="6" creationId="{CA9D3EE0-B91B-5344-A296-E933F40819E6}"/>
          </ac:picMkLst>
        </pc:picChg>
      </pc:sldChg>
      <pc:sldChg chg="del">
        <pc:chgData name="Gitzendanner, Matt" userId="b4bd9a28-947d-4019-a646-080a1de8474c" providerId="ADAL" clId="{7D70C094-A805-428F-B743-92F967DB2CA9}" dt="2023-07-06T12:16:30.422" v="0" actId="47"/>
        <pc:sldMkLst>
          <pc:docMk/>
          <pc:sldMk cId="3961754601" sldId="338"/>
        </pc:sldMkLst>
      </pc:sldChg>
      <pc:sldChg chg="del">
        <pc:chgData name="Gitzendanner, Matt" userId="b4bd9a28-947d-4019-a646-080a1de8474c" providerId="ADAL" clId="{7D70C094-A805-428F-B743-92F967DB2CA9}" dt="2023-07-06T12:21:12.819" v="28" actId="47"/>
        <pc:sldMkLst>
          <pc:docMk/>
          <pc:sldMk cId="2191862316" sldId="339"/>
        </pc:sldMkLst>
      </pc:sldChg>
      <pc:sldChg chg="delSp del">
        <pc:chgData name="Gitzendanner, Matt" userId="b4bd9a28-947d-4019-a646-080a1de8474c" providerId="ADAL" clId="{7D70C094-A805-428F-B743-92F967DB2CA9}" dt="2023-07-06T12:21:10.211" v="26" actId="47"/>
        <pc:sldMkLst>
          <pc:docMk/>
          <pc:sldMk cId="4174390653" sldId="340"/>
        </pc:sldMkLst>
        <pc:picChg chg="del">
          <ac:chgData name="Gitzendanner, Matt" userId="b4bd9a28-947d-4019-a646-080a1de8474c" providerId="ADAL" clId="{7D70C094-A805-428F-B743-92F967DB2CA9}" dt="2023-07-06T12:16:36.382" v="1" actId="21"/>
          <ac:picMkLst>
            <pc:docMk/>
            <pc:sldMk cId="4174390653" sldId="340"/>
            <ac:picMk id="1026" creationId="{92FB0698-4AA2-A73A-75F6-F8D97BAB5110}"/>
          </ac:picMkLst>
        </pc:picChg>
        <pc:picChg chg="del">
          <ac:chgData name="Gitzendanner, Matt" userId="b4bd9a28-947d-4019-a646-080a1de8474c" providerId="ADAL" clId="{7D70C094-A805-428F-B743-92F967DB2CA9}" dt="2023-07-06T12:16:36.382" v="1" actId="21"/>
          <ac:picMkLst>
            <pc:docMk/>
            <pc:sldMk cId="4174390653" sldId="340"/>
            <ac:picMk id="1028" creationId="{CDCCD3CD-1F8E-8E07-97B6-B0C324EF134A}"/>
          </ac:picMkLst>
        </pc:picChg>
      </pc:sldChg>
      <pc:sldChg chg="del">
        <pc:chgData name="Gitzendanner, Matt" userId="b4bd9a28-947d-4019-a646-080a1de8474c" providerId="ADAL" clId="{7D70C094-A805-428F-B743-92F967DB2CA9}" dt="2023-07-06T12:21:11.161" v="27" actId="47"/>
        <pc:sldMkLst>
          <pc:docMk/>
          <pc:sldMk cId="3195899701" sldId="342"/>
        </pc:sldMkLst>
      </pc:sldChg>
      <pc:sldChg chg="add del">
        <pc:chgData name="Gitzendanner, Matt" userId="b4bd9a28-947d-4019-a646-080a1de8474c" providerId="ADAL" clId="{7D70C094-A805-428F-B743-92F967DB2CA9}" dt="2023-07-06T12:16:43.216" v="3"/>
        <pc:sldMkLst>
          <pc:docMk/>
          <pc:sldMk cId="3129878540" sldId="343"/>
        </pc:sldMkLst>
      </pc:sldChg>
    </pc:docChg>
  </pc:docChgLst>
  <pc:docChgLst>
    <pc:chgData name="Lutticken,Ian" userId="7c924bd7-b15d-44ce-a55d-4f6ade4fe12e" providerId="ADAL" clId="{368522DC-62AC-45A6-870A-4C18B1388B5E}"/>
    <pc:docChg chg="custSel addSld delSld modSld sldOrd">
      <pc:chgData name="Lutticken,Ian" userId="7c924bd7-b15d-44ce-a55d-4f6ade4fe12e" providerId="ADAL" clId="{368522DC-62AC-45A6-870A-4C18B1388B5E}" dt="2024-11-04T18:02:13.156" v="1925" actId="20577"/>
      <pc:docMkLst>
        <pc:docMk/>
      </pc:docMkLst>
      <pc:sldChg chg="modNotesTx">
        <pc:chgData name="Lutticken,Ian" userId="7c924bd7-b15d-44ce-a55d-4f6ade4fe12e" providerId="ADAL" clId="{368522DC-62AC-45A6-870A-4C18B1388B5E}" dt="2024-11-04T16:48:08.313" v="1739" actId="313"/>
        <pc:sldMkLst>
          <pc:docMk/>
          <pc:sldMk cId="1497806272" sldId="256"/>
        </pc:sldMkLst>
      </pc:sldChg>
      <pc:sldChg chg="modNotesTx">
        <pc:chgData name="Lutticken,Ian" userId="7c924bd7-b15d-44ce-a55d-4f6ade4fe12e" providerId="ADAL" clId="{368522DC-62AC-45A6-870A-4C18B1388B5E}" dt="2024-11-04T16:51:53.576" v="1775" actId="20577"/>
        <pc:sldMkLst>
          <pc:docMk/>
          <pc:sldMk cId="496502312" sldId="267"/>
        </pc:sldMkLst>
      </pc:sldChg>
      <pc:sldChg chg="addSp modSp add mod modNotesTx">
        <pc:chgData name="Lutticken,Ian" userId="7c924bd7-b15d-44ce-a55d-4f6ade4fe12e" providerId="ADAL" clId="{368522DC-62AC-45A6-870A-4C18B1388B5E}" dt="2024-10-30T19:32:42.783" v="1534"/>
        <pc:sldMkLst>
          <pc:docMk/>
          <pc:sldMk cId="3383502188" sldId="277"/>
        </pc:sldMkLst>
        <pc:spChg chg="mod">
          <ac:chgData name="Lutticken,Ian" userId="7c924bd7-b15d-44ce-a55d-4f6ade4fe12e" providerId="ADAL" clId="{368522DC-62AC-45A6-870A-4C18B1388B5E}" dt="2024-10-30T18:52:49.565" v="1383" actId="113"/>
          <ac:spMkLst>
            <pc:docMk/>
            <pc:sldMk cId="3383502188" sldId="277"/>
            <ac:spMk id="2" creationId="{9B0913F5-569F-20F2-FF61-93E0546C663F}"/>
          </ac:spMkLst>
        </pc:spChg>
        <pc:picChg chg="add mod">
          <ac:chgData name="Lutticken,Ian" userId="7c924bd7-b15d-44ce-a55d-4f6ade4fe12e" providerId="ADAL" clId="{368522DC-62AC-45A6-870A-4C18B1388B5E}" dt="2024-10-30T19:32:42.783" v="1534"/>
          <ac:picMkLst>
            <pc:docMk/>
            <pc:sldMk cId="3383502188" sldId="277"/>
            <ac:picMk id="3" creationId="{5754581B-125D-9099-3CAF-88E841764279}"/>
          </ac:picMkLst>
        </pc:picChg>
      </pc:sldChg>
      <pc:sldChg chg="modSp mod modNotesTx">
        <pc:chgData name="Lutticken,Ian" userId="7c924bd7-b15d-44ce-a55d-4f6ade4fe12e" providerId="ADAL" clId="{368522DC-62AC-45A6-870A-4C18B1388B5E}" dt="2024-10-30T16:54:08.777" v="150" actId="20577"/>
        <pc:sldMkLst>
          <pc:docMk/>
          <pc:sldMk cId="4229412751" sldId="324"/>
        </pc:sldMkLst>
        <pc:spChg chg="mod">
          <ac:chgData name="Lutticken,Ian" userId="7c924bd7-b15d-44ce-a55d-4f6ade4fe12e" providerId="ADAL" clId="{368522DC-62AC-45A6-870A-4C18B1388B5E}" dt="2024-10-30T16:02:34.902" v="16" actId="1076"/>
          <ac:spMkLst>
            <pc:docMk/>
            <pc:sldMk cId="4229412751" sldId="324"/>
            <ac:spMk id="3" creationId="{098BC2D2-CCF7-4C63-8489-B46BF394FCA2}"/>
          </ac:spMkLst>
        </pc:spChg>
      </pc:sldChg>
      <pc:sldChg chg="modSp mod">
        <pc:chgData name="Lutticken,Ian" userId="7c924bd7-b15d-44ce-a55d-4f6ade4fe12e" providerId="ADAL" clId="{368522DC-62AC-45A6-870A-4C18B1388B5E}" dt="2024-11-04T17:14:50.236" v="1805" actId="20577"/>
        <pc:sldMkLst>
          <pc:docMk/>
          <pc:sldMk cId="525905896" sldId="326"/>
        </pc:sldMkLst>
        <pc:spChg chg="mod">
          <ac:chgData name="Lutticken,Ian" userId="7c924bd7-b15d-44ce-a55d-4f6ade4fe12e" providerId="ADAL" clId="{368522DC-62AC-45A6-870A-4C18B1388B5E}" dt="2024-11-04T17:14:43.787" v="1804" actId="1076"/>
          <ac:spMkLst>
            <pc:docMk/>
            <pc:sldMk cId="525905896" sldId="326"/>
            <ac:spMk id="35" creationId="{6E8BC468-DB78-A850-CB8B-5375E89B3AF2}"/>
          </ac:spMkLst>
        </pc:spChg>
        <pc:spChg chg="mod">
          <ac:chgData name="Lutticken,Ian" userId="7c924bd7-b15d-44ce-a55d-4f6ade4fe12e" providerId="ADAL" clId="{368522DC-62AC-45A6-870A-4C18B1388B5E}" dt="2024-11-04T17:14:50.236" v="1805" actId="20577"/>
          <ac:spMkLst>
            <pc:docMk/>
            <pc:sldMk cId="525905896" sldId="326"/>
            <ac:spMk id="45" creationId="{71348A11-4A85-8A69-C385-9EC3A6AFD153}"/>
          </ac:spMkLst>
        </pc:spChg>
      </pc:sldChg>
      <pc:sldChg chg="modNotesTx">
        <pc:chgData name="Lutticken,Ian" userId="7c924bd7-b15d-44ce-a55d-4f6ade4fe12e" providerId="ADAL" clId="{368522DC-62AC-45A6-870A-4C18B1388B5E}" dt="2024-11-04T16:58:00.550" v="1789" actId="20577"/>
        <pc:sldMkLst>
          <pc:docMk/>
          <pc:sldMk cId="3789637587" sldId="330"/>
        </pc:sldMkLst>
      </pc:sldChg>
      <pc:sldChg chg="modNotesTx">
        <pc:chgData name="Lutticken,Ian" userId="7c924bd7-b15d-44ce-a55d-4f6ade4fe12e" providerId="ADAL" clId="{368522DC-62AC-45A6-870A-4C18B1388B5E}" dt="2024-11-04T17:12:52.050" v="1797" actId="20577"/>
        <pc:sldMkLst>
          <pc:docMk/>
          <pc:sldMk cId="3979248159" sldId="331"/>
        </pc:sldMkLst>
      </pc:sldChg>
      <pc:sldChg chg="modNotesTx">
        <pc:chgData name="Lutticken,Ian" userId="7c924bd7-b15d-44ce-a55d-4f6ade4fe12e" providerId="ADAL" clId="{368522DC-62AC-45A6-870A-4C18B1388B5E}" dt="2024-11-04T17:43:35.715" v="1824" actId="20577"/>
        <pc:sldMkLst>
          <pc:docMk/>
          <pc:sldMk cId="354729111" sldId="332"/>
        </pc:sldMkLst>
      </pc:sldChg>
      <pc:sldChg chg="modNotesTx">
        <pc:chgData name="Lutticken,Ian" userId="7c924bd7-b15d-44ce-a55d-4f6ade4fe12e" providerId="ADAL" clId="{368522DC-62AC-45A6-870A-4C18B1388B5E}" dt="2024-11-04T16:52:44.816" v="1785" actId="20577"/>
        <pc:sldMkLst>
          <pc:docMk/>
          <pc:sldMk cId="2794066038" sldId="334"/>
        </pc:sldMkLst>
      </pc:sldChg>
      <pc:sldChg chg="addSp delSp modSp mod setBg modAnim modNotesTx">
        <pc:chgData name="Lutticken,Ian" userId="7c924bd7-b15d-44ce-a55d-4f6ade4fe12e" providerId="ADAL" clId="{368522DC-62AC-45A6-870A-4C18B1388B5E}" dt="2024-10-30T18:45:19.705" v="1266" actId="20577"/>
        <pc:sldMkLst>
          <pc:docMk/>
          <pc:sldMk cId="392144026" sldId="337"/>
        </pc:sldMkLst>
        <pc:spChg chg="ord">
          <ac:chgData name="Lutticken,Ian" userId="7c924bd7-b15d-44ce-a55d-4f6ade4fe12e" providerId="ADAL" clId="{368522DC-62AC-45A6-870A-4C18B1388B5E}" dt="2024-10-30T16:03:30.108" v="22" actId="26606"/>
          <ac:spMkLst>
            <pc:docMk/>
            <pc:sldMk cId="392144026" sldId="337"/>
            <ac:spMk id="3" creationId="{AD48ED86-B563-4FF0-8FCB-1C78EE3B50FC}"/>
          </ac:spMkLst>
        </pc:spChg>
        <pc:spChg chg="add del">
          <ac:chgData name="Lutticken,Ian" userId="7c924bd7-b15d-44ce-a55d-4f6ade4fe12e" providerId="ADAL" clId="{368522DC-62AC-45A6-870A-4C18B1388B5E}" dt="2024-10-30T16:04:09.981" v="24" actId="26606"/>
          <ac:spMkLst>
            <pc:docMk/>
            <pc:sldMk cId="392144026" sldId="337"/>
            <ac:spMk id="1031" creationId="{A9F529C3-C941-49FD-8C67-82F134F64BDB}"/>
          </ac:spMkLst>
        </pc:spChg>
        <pc:spChg chg="add del">
          <ac:chgData name="Lutticken,Ian" userId="7c924bd7-b15d-44ce-a55d-4f6ade4fe12e" providerId="ADAL" clId="{368522DC-62AC-45A6-870A-4C18B1388B5E}" dt="2024-10-30T16:04:09.981" v="24" actId="26606"/>
          <ac:spMkLst>
            <pc:docMk/>
            <pc:sldMk cId="392144026" sldId="337"/>
            <ac:spMk id="1033" creationId="{20586029-32A0-47E5-9AEC-AE3ABA6B94D0}"/>
          </ac:spMkLst>
        </pc:spChg>
        <pc:picChg chg="ord">
          <ac:chgData name="Lutticken,Ian" userId="7c924bd7-b15d-44ce-a55d-4f6ade4fe12e" providerId="ADAL" clId="{368522DC-62AC-45A6-870A-4C18B1388B5E}" dt="2024-10-30T16:03:30.108" v="22" actId="26606"/>
          <ac:picMkLst>
            <pc:docMk/>
            <pc:sldMk cId="392144026" sldId="337"/>
            <ac:picMk id="2" creationId="{C104B480-12AD-24BA-9F36-15E6AF21B510}"/>
          </ac:picMkLst>
        </pc:picChg>
        <pc:picChg chg="add mod">
          <ac:chgData name="Lutticken,Ian" userId="7c924bd7-b15d-44ce-a55d-4f6ade4fe12e" providerId="ADAL" clId="{368522DC-62AC-45A6-870A-4C18B1388B5E}" dt="2024-10-30T17:59:27.922" v="259" actId="1076"/>
          <ac:picMkLst>
            <pc:docMk/>
            <pc:sldMk cId="392144026" sldId="337"/>
            <ac:picMk id="4" creationId="{144A14B1-486E-9C15-05F5-41472D9CD97E}"/>
          </ac:picMkLst>
        </pc:picChg>
        <pc:picChg chg="mod ord">
          <ac:chgData name="Lutticken,Ian" userId="7c924bd7-b15d-44ce-a55d-4f6ade4fe12e" providerId="ADAL" clId="{368522DC-62AC-45A6-870A-4C18B1388B5E}" dt="2024-10-30T17:59:33.919" v="260" actId="1076"/>
          <ac:picMkLst>
            <pc:docMk/>
            <pc:sldMk cId="392144026" sldId="337"/>
            <ac:picMk id="1026" creationId="{3723C6B1-ABA5-663E-4CCE-F7DFCC646272}"/>
          </ac:picMkLst>
        </pc:picChg>
        <pc:cxnChg chg="add del">
          <ac:chgData name="Lutticken,Ian" userId="7c924bd7-b15d-44ce-a55d-4f6ade4fe12e" providerId="ADAL" clId="{368522DC-62AC-45A6-870A-4C18B1388B5E}" dt="2024-10-30T16:04:09.981" v="24" actId="26606"/>
          <ac:cxnSpMkLst>
            <pc:docMk/>
            <pc:sldMk cId="392144026" sldId="337"/>
            <ac:cxnSpMk id="1035" creationId="{8C730EAB-A532-4295-A302-FB4B90DB9F5E}"/>
          </ac:cxnSpMkLst>
        </pc:cxnChg>
      </pc:sldChg>
      <pc:sldChg chg="delSp modSp del mod delAnim">
        <pc:chgData name="Lutticken,Ian" userId="7c924bd7-b15d-44ce-a55d-4f6ade4fe12e" providerId="ADAL" clId="{368522DC-62AC-45A6-870A-4C18B1388B5E}" dt="2024-10-30T16:04:07.749" v="23" actId="2696"/>
        <pc:sldMkLst>
          <pc:docMk/>
          <pc:sldMk cId="3385506350" sldId="338"/>
        </pc:sldMkLst>
        <pc:picChg chg="del">
          <ac:chgData name="Lutticken,Ian" userId="7c924bd7-b15d-44ce-a55d-4f6ade4fe12e" providerId="ADAL" clId="{368522DC-62AC-45A6-870A-4C18B1388B5E}" dt="2024-10-30T16:02:45.321" v="18" actId="478"/>
          <ac:picMkLst>
            <pc:docMk/>
            <pc:sldMk cId="3385506350" sldId="338"/>
            <ac:picMk id="2" creationId="{E87BC2EE-676C-78A6-6452-B7171DA5AE94}"/>
          </ac:picMkLst>
        </pc:picChg>
        <pc:picChg chg="del">
          <ac:chgData name="Lutticken,Ian" userId="7c924bd7-b15d-44ce-a55d-4f6ade4fe12e" providerId="ADAL" clId="{368522DC-62AC-45A6-870A-4C18B1388B5E}" dt="2024-10-30T16:02:44.534" v="17" actId="478"/>
          <ac:picMkLst>
            <pc:docMk/>
            <pc:sldMk cId="3385506350" sldId="338"/>
            <ac:picMk id="3" creationId="{FBF248DE-3F48-2FCD-D5B4-81F7CA1E67D3}"/>
          </ac:picMkLst>
        </pc:picChg>
        <pc:picChg chg="mod">
          <ac:chgData name="Lutticken,Ian" userId="7c924bd7-b15d-44ce-a55d-4f6ade4fe12e" providerId="ADAL" clId="{368522DC-62AC-45A6-870A-4C18B1388B5E}" dt="2024-10-30T16:02:57.381" v="19" actId="1076"/>
          <ac:picMkLst>
            <pc:docMk/>
            <pc:sldMk cId="3385506350" sldId="338"/>
            <ac:picMk id="4" creationId="{90BA9BEC-A6D4-09EB-A1B3-7F22AD647B8C}"/>
          </ac:picMkLst>
        </pc:picChg>
      </pc:sldChg>
      <pc:sldChg chg="modSp">
        <pc:chgData name="Lutticken,Ian" userId="7c924bd7-b15d-44ce-a55d-4f6ade4fe12e" providerId="ADAL" clId="{368522DC-62AC-45A6-870A-4C18B1388B5E}" dt="2024-10-30T16:04:53.646" v="27" actId="1076"/>
        <pc:sldMkLst>
          <pc:docMk/>
          <pc:sldMk cId="2933933768" sldId="339"/>
        </pc:sldMkLst>
        <pc:picChg chg="mod">
          <ac:chgData name="Lutticken,Ian" userId="7c924bd7-b15d-44ce-a55d-4f6ade4fe12e" providerId="ADAL" clId="{368522DC-62AC-45A6-870A-4C18B1388B5E}" dt="2024-10-30T16:04:48.819" v="26" actId="1076"/>
          <ac:picMkLst>
            <pc:docMk/>
            <pc:sldMk cId="2933933768" sldId="339"/>
            <ac:picMk id="3" creationId="{75F00E85-81DC-B82D-31A0-293ED8BA4ADD}"/>
          </ac:picMkLst>
        </pc:picChg>
        <pc:picChg chg="mod">
          <ac:chgData name="Lutticken,Ian" userId="7c924bd7-b15d-44ce-a55d-4f6ade4fe12e" providerId="ADAL" clId="{368522DC-62AC-45A6-870A-4C18B1388B5E}" dt="2024-10-30T16:04:53.646" v="27" actId="1076"/>
          <ac:picMkLst>
            <pc:docMk/>
            <pc:sldMk cId="2933933768" sldId="339"/>
            <ac:picMk id="1026" creationId="{3723C6B1-ABA5-663E-4CCE-F7DFCC646272}"/>
          </ac:picMkLst>
        </pc:picChg>
      </pc:sldChg>
      <pc:sldChg chg="addSp delSp modSp add mod ord delAnim modAnim modNotesTx">
        <pc:chgData name="Lutticken,Ian" userId="7c924bd7-b15d-44ce-a55d-4f6ade4fe12e" providerId="ADAL" clId="{368522DC-62AC-45A6-870A-4C18B1388B5E}" dt="2024-10-30T18:13:13.183" v="777" actId="20577"/>
        <pc:sldMkLst>
          <pc:docMk/>
          <pc:sldMk cId="918117236" sldId="340"/>
        </pc:sldMkLst>
        <pc:spChg chg="add mod">
          <ac:chgData name="Lutticken,Ian" userId="7c924bd7-b15d-44ce-a55d-4f6ade4fe12e" providerId="ADAL" clId="{368522DC-62AC-45A6-870A-4C18B1388B5E}" dt="2024-10-30T17:09:39.728" v="255" actId="1076"/>
          <ac:spMkLst>
            <pc:docMk/>
            <pc:sldMk cId="918117236" sldId="340"/>
            <ac:spMk id="4" creationId="{C9CA7136-7155-605B-54CF-F085548D2939}"/>
          </ac:spMkLst>
        </pc:spChg>
        <pc:graphicFrameChg chg="add mod modGraphic">
          <ac:chgData name="Lutticken,Ian" userId="7c924bd7-b15d-44ce-a55d-4f6ade4fe12e" providerId="ADAL" clId="{368522DC-62AC-45A6-870A-4C18B1388B5E}" dt="2024-10-30T18:06:38.371" v="581" actId="207"/>
          <ac:graphicFrameMkLst>
            <pc:docMk/>
            <pc:sldMk cId="918117236" sldId="340"/>
            <ac:graphicFrameMk id="5" creationId="{505D560F-5C23-F3B4-2043-3166A169A2B9}"/>
          </ac:graphicFrameMkLst>
        </pc:graphicFrameChg>
        <pc:picChg chg="del">
          <ac:chgData name="Lutticken,Ian" userId="7c924bd7-b15d-44ce-a55d-4f6ade4fe12e" providerId="ADAL" clId="{368522DC-62AC-45A6-870A-4C18B1388B5E}" dt="2024-10-30T16:05:19.033" v="31" actId="478"/>
          <ac:picMkLst>
            <pc:docMk/>
            <pc:sldMk cId="918117236" sldId="340"/>
            <ac:picMk id="4" creationId="{D272CA37-05E7-52C5-FBC4-F0E70FA3D8D1}"/>
          </ac:picMkLst>
        </pc:picChg>
        <pc:picChg chg="del">
          <ac:chgData name="Lutticken,Ian" userId="7c924bd7-b15d-44ce-a55d-4f6ade4fe12e" providerId="ADAL" clId="{368522DC-62AC-45A6-870A-4C18B1388B5E}" dt="2024-10-30T16:05:21.274" v="32" actId="478"/>
          <ac:picMkLst>
            <pc:docMk/>
            <pc:sldMk cId="918117236" sldId="340"/>
            <ac:picMk id="1026" creationId="{C96D559D-615C-717E-9835-9A732DCB7601}"/>
          </ac:picMkLst>
        </pc:picChg>
      </pc:sldChg>
      <pc:sldChg chg="addSp delSp modSp add mod delAnim">
        <pc:chgData name="Lutticken,Ian" userId="7c924bd7-b15d-44ce-a55d-4f6ade4fe12e" providerId="ADAL" clId="{368522DC-62AC-45A6-870A-4C18B1388B5E}" dt="2024-10-30T19:49:26.989" v="1673" actId="1076"/>
        <pc:sldMkLst>
          <pc:docMk/>
          <pc:sldMk cId="726879937" sldId="341"/>
        </pc:sldMkLst>
        <pc:spChg chg="del">
          <ac:chgData name="Lutticken,Ian" userId="7c924bd7-b15d-44ce-a55d-4f6ade4fe12e" providerId="ADAL" clId="{368522DC-62AC-45A6-870A-4C18B1388B5E}" dt="2024-10-30T19:33:00.606" v="1536" actId="478"/>
          <ac:spMkLst>
            <pc:docMk/>
            <pc:sldMk cId="726879937" sldId="341"/>
            <ac:spMk id="2" creationId="{51985EE5-F090-0E7F-FB38-A591959E9838}"/>
          </ac:spMkLst>
        </pc:spChg>
        <pc:spChg chg="add del mod">
          <ac:chgData name="Lutticken,Ian" userId="7c924bd7-b15d-44ce-a55d-4f6ade4fe12e" providerId="ADAL" clId="{368522DC-62AC-45A6-870A-4C18B1388B5E}" dt="2024-10-30T19:33:05.324" v="1537" actId="478"/>
          <ac:spMkLst>
            <pc:docMk/>
            <pc:sldMk cId="726879937" sldId="341"/>
            <ac:spMk id="6" creationId="{C0E9DAFA-D8D8-7109-9131-3990AD4FC2C7}"/>
          </ac:spMkLst>
        </pc:spChg>
        <pc:spChg chg="add mod">
          <ac:chgData name="Lutticken,Ian" userId="7c924bd7-b15d-44ce-a55d-4f6ade4fe12e" providerId="ADAL" clId="{368522DC-62AC-45A6-870A-4C18B1388B5E}" dt="2024-10-30T19:44:32.588" v="1601" actId="1076"/>
          <ac:spMkLst>
            <pc:docMk/>
            <pc:sldMk cId="726879937" sldId="341"/>
            <ac:spMk id="13" creationId="{393001C8-35EC-F607-21F3-6F17C5976544}"/>
          </ac:spMkLst>
        </pc:spChg>
        <pc:spChg chg="add mod">
          <ac:chgData name="Lutticken,Ian" userId="7c924bd7-b15d-44ce-a55d-4f6ade4fe12e" providerId="ADAL" clId="{368522DC-62AC-45A6-870A-4C18B1388B5E}" dt="2024-10-30T19:49:26.989" v="1673" actId="1076"/>
          <ac:spMkLst>
            <pc:docMk/>
            <pc:sldMk cId="726879937" sldId="341"/>
            <ac:spMk id="17" creationId="{D924D5E3-8F32-779D-CFD4-DC96A07F6801}"/>
          </ac:spMkLst>
        </pc:spChg>
        <pc:picChg chg="del">
          <ac:chgData name="Lutticken,Ian" userId="7c924bd7-b15d-44ce-a55d-4f6ade4fe12e" providerId="ADAL" clId="{368522DC-62AC-45A6-870A-4C18B1388B5E}" dt="2024-10-30T19:32:56.685" v="1535" actId="478"/>
          <ac:picMkLst>
            <pc:docMk/>
            <pc:sldMk cId="726879937" sldId="341"/>
            <ac:picMk id="4" creationId="{17A4CD74-36F0-E270-C5A7-132BAAB9BAE9}"/>
          </ac:picMkLst>
        </pc:picChg>
        <pc:picChg chg="del">
          <ac:chgData name="Lutticken,Ian" userId="7c924bd7-b15d-44ce-a55d-4f6ade4fe12e" providerId="ADAL" clId="{368522DC-62AC-45A6-870A-4C18B1388B5E}" dt="2024-10-30T19:33:07.712" v="1538" actId="478"/>
          <ac:picMkLst>
            <pc:docMk/>
            <pc:sldMk cId="726879937" sldId="341"/>
            <ac:picMk id="5" creationId="{6C32E917-0482-A4B7-C9D1-A6C5CFB131DE}"/>
          </ac:picMkLst>
        </pc:picChg>
        <pc:picChg chg="add mod">
          <ac:chgData name="Lutticken,Ian" userId="7c924bd7-b15d-44ce-a55d-4f6ade4fe12e" providerId="ADAL" clId="{368522DC-62AC-45A6-870A-4C18B1388B5E}" dt="2024-10-30T19:33:09.249" v="1539"/>
          <ac:picMkLst>
            <pc:docMk/>
            <pc:sldMk cId="726879937" sldId="341"/>
            <ac:picMk id="7" creationId="{4E08D470-40FA-11F8-0783-ACA3AE973A85}"/>
          </ac:picMkLst>
        </pc:picChg>
        <pc:picChg chg="add mod">
          <ac:chgData name="Lutticken,Ian" userId="7c924bd7-b15d-44ce-a55d-4f6ade4fe12e" providerId="ADAL" clId="{368522DC-62AC-45A6-870A-4C18B1388B5E}" dt="2024-10-30T19:43:24.156" v="1555" actId="1076"/>
          <ac:picMkLst>
            <pc:docMk/>
            <pc:sldMk cId="726879937" sldId="341"/>
            <ac:picMk id="9" creationId="{A9FEDDD4-30BA-852F-1914-6AAF2DD7A38B}"/>
          </ac:picMkLst>
        </pc:picChg>
        <pc:cxnChg chg="add mod">
          <ac:chgData name="Lutticken,Ian" userId="7c924bd7-b15d-44ce-a55d-4f6ade4fe12e" providerId="ADAL" clId="{368522DC-62AC-45A6-870A-4C18B1388B5E}" dt="2024-10-30T19:43:35.585" v="1556" actId="14100"/>
          <ac:cxnSpMkLst>
            <pc:docMk/>
            <pc:sldMk cId="726879937" sldId="341"/>
            <ac:cxnSpMk id="11" creationId="{58439B5C-C50F-B35F-5405-2368061DA6F3}"/>
          </ac:cxnSpMkLst>
        </pc:cxnChg>
        <pc:cxnChg chg="add mod">
          <ac:chgData name="Lutticken,Ian" userId="7c924bd7-b15d-44ce-a55d-4f6ade4fe12e" providerId="ADAL" clId="{368522DC-62AC-45A6-870A-4C18B1388B5E}" dt="2024-10-30T19:48:55.281" v="1666" actId="14100"/>
          <ac:cxnSpMkLst>
            <pc:docMk/>
            <pc:sldMk cId="726879937" sldId="341"/>
            <ac:cxnSpMk id="14" creationId="{FDFF52D6-F975-A108-4D6D-A8D234949DE9}"/>
          </ac:cxnSpMkLst>
        </pc:cxnChg>
      </pc:sldChg>
      <pc:sldChg chg="add del">
        <pc:chgData name="Lutticken,Ian" userId="7c924bd7-b15d-44ce-a55d-4f6ade4fe12e" providerId="ADAL" clId="{368522DC-62AC-45A6-870A-4C18B1388B5E}" dt="2024-10-30T18:46:12.991" v="1269" actId="2696"/>
        <pc:sldMkLst>
          <pc:docMk/>
          <pc:sldMk cId="2373296242" sldId="341"/>
        </pc:sldMkLst>
      </pc:sldChg>
      <pc:sldChg chg="modNotesTx">
        <pc:chgData name="Lutticken,Ian" userId="7c924bd7-b15d-44ce-a55d-4f6ade4fe12e" providerId="ADAL" clId="{368522DC-62AC-45A6-870A-4C18B1388B5E}" dt="2024-11-04T17:09:18.931" v="1791" actId="20577"/>
        <pc:sldMkLst>
          <pc:docMk/>
          <pc:sldMk cId="170311557" sldId="346"/>
        </pc:sldMkLst>
      </pc:sldChg>
      <pc:sldChg chg="modNotesTx">
        <pc:chgData name="Lutticken,Ian" userId="7c924bd7-b15d-44ce-a55d-4f6ade4fe12e" providerId="ADAL" clId="{368522DC-62AC-45A6-870A-4C18B1388B5E}" dt="2024-11-04T16:44:57.274" v="1674" actId="20577"/>
        <pc:sldMkLst>
          <pc:docMk/>
          <pc:sldMk cId="891073326" sldId="348"/>
        </pc:sldMkLst>
      </pc:sldChg>
      <pc:sldChg chg="modNotesTx">
        <pc:chgData name="Lutticken,Ian" userId="7c924bd7-b15d-44ce-a55d-4f6ade4fe12e" providerId="ADAL" clId="{368522DC-62AC-45A6-870A-4C18B1388B5E}" dt="2024-11-04T17:13:25.269" v="1803" actId="20577"/>
        <pc:sldMkLst>
          <pc:docMk/>
          <pc:sldMk cId="3355869769" sldId="350"/>
        </pc:sldMkLst>
      </pc:sldChg>
      <pc:sldChg chg="modNotesTx">
        <pc:chgData name="Lutticken,Ian" userId="7c924bd7-b15d-44ce-a55d-4f6ade4fe12e" providerId="ADAL" clId="{368522DC-62AC-45A6-870A-4C18B1388B5E}" dt="2024-11-04T17:59:56.261" v="1921" actId="20577"/>
        <pc:sldMkLst>
          <pc:docMk/>
          <pc:sldMk cId="192917706" sldId="358"/>
        </pc:sldMkLst>
      </pc:sldChg>
      <pc:sldChg chg="modNotesTx">
        <pc:chgData name="Lutticken,Ian" userId="7c924bd7-b15d-44ce-a55d-4f6ade4fe12e" providerId="ADAL" clId="{368522DC-62AC-45A6-870A-4C18B1388B5E}" dt="2024-11-04T18:02:13.156" v="1925" actId="20577"/>
        <pc:sldMkLst>
          <pc:docMk/>
          <pc:sldMk cId="3482130005" sldId="364"/>
        </pc:sldMkLst>
      </pc:sldChg>
      <pc:sldChg chg="modNotesTx">
        <pc:chgData name="Lutticken,Ian" userId="7c924bd7-b15d-44ce-a55d-4f6ade4fe12e" providerId="ADAL" clId="{368522DC-62AC-45A6-870A-4C18B1388B5E}" dt="2024-11-04T17:46:39.578" v="1828" actId="20577"/>
        <pc:sldMkLst>
          <pc:docMk/>
          <pc:sldMk cId="1438440297" sldId="370"/>
        </pc:sldMkLst>
      </pc:sldChg>
    </pc:docChg>
  </pc:docChgLst>
  <pc:docChgLst>
    <pc:chgData name="Gitzendanner, Matt" userId="S::magitz@ufl.edu::b4bd9a28-947d-4019-a646-080a1de8474c" providerId="AD" clId="Web-{FB0DEF81-DD13-43EE-8453-01668F32B88A}"/>
    <pc:docChg chg="modSld">
      <pc:chgData name="Gitzendanner, Matt" userId="S::magitz@ufl.edu::b4bd9a28-947d-4019-a646-080a1de8474c" providerId="AD" clId="Web-{FB0DEF81-DD13-43EE-8453-01668F32B88A}" dt="2023-01-11T16:23:31.642" v="75" actId="20577"/>
      <pc:docMkLst>
        <pc:docMk/>
      </pc:docMkLst>
      <pc:sldChg chg="modSp">
        <pc:chgData name="Gitzendanner, Matt" userId="S::magitz@ufl.edu::b4bd9a28-947d-4019-a646-080a1de8474c" providerId="AD" clId="Web-{FB0DEF81-DD13-43EE-8453-01668F32B88A}" dt="2023-01-11T16:23:31.642" v="75" actId="20577"/>
        <pc:sldMkLst>
          <pc:docMk/>
          <pc:sldMk cId="3933901158" sldId="266"/>
        </pc:sldMkLst>
        <pc:spChg chg="mod">
          <ac:chgData name="Gitzendanner, Matt" userId="S::magitz@ufl.edu::b4bd9a28-947d-4019-a646-080a1de8474c" providerId="AD" clId="Web-{FB0DEF81-DD13-43EE-8453-01668F32B88A}" dt="2023-01-11T16:23:31.642" v="75" actId="20577"/>
          <ac:spMkLst>
            <pc:docMk/>
            <pc:sldMk cId="3933901158" sldId="266"/>
            <ac:spMk id="4" creationId="{659531AF-92C6-4F92-AA59-2FD12D624E53}"/>
          </ac:spMkLst>
        </pc:spChg>
      </pc:sldChg>
    </pc:docChg>
  </pc:docChgLst>
  <pc:docChgLst>
    <pc:chgData name="Lutticken,Ian" userId="7c924bd7-b15d-44ce-a55d-4f6ade4fe12e" providerId="ADAL" clId="{02E19FFF-B392-4FD8-8A72-B2E7B7E07FD7}"/>
    <pc:docChg chg="undo custSel addSld delSld modSld sldOrd">
      <pc:chgData name="Lutticken,Ian" userId="7c924bd7-b15d-44ce-a55d-4f6ade4fe12e" providerId="ADAL" clId="{02E19FFF-B392-4FD8-8A72-B2E7B7E07FD7}" dt="2024-11-13T14:20:22.757" v="865" actId="20577"/>
      <pc:docMkLst>
        <pc:docMk/>
      </pc:docMkLst>
      <pc:sldChg chg="modSp add mod">
        <pc:chgData name="Lutticken,Ian" userId="7c924bd7-b15d-44ce-a55d-4f6ade4fe12e" providerId="ADAL" clId="{02E19FFF-B392-4FD8-8A72-B2E7B7E07FD7}" dt="2024-11-13T14:02:30.417" v="598" actId="20577"/>
        <pc:sldMkLst>
          <pc:docMk/>
          <pc:sldMk cId="1497806272" sldId="256"/>
        </pc:sldMkLst>
        <pc:graphicFrameChg chg="modGraphic">
          <ac:chgData name="Lutticken,Ian" userId="7c924bd7-b15d-44ce-a55d-4f6ade4fe12e" providerId="ADAL" clId="{02E19FFF-B392-4FD8-8A72-B2E7B7E07FD7}" dt="2024-11-13T14:02:30.417" v="598" actId="20577"/>
          <ac:graphicFrameMkLst>
            <pc:docMk/>
            <pc:sldMk cId="1497806272" sldId="256"/>
            <ac:graphicFrameMk id="6" creationId="{1EAB3EF0-EE31-3F46-207C-3B2DEA6AEA35}"/>
          </ac:graphicFrameMkLst>
        </pc:graphicFrameChg>
      </pc:sldChg>
      <pc:sldChg chg="add">
        <pc:chgData name="Lutticken,Ian" userId="7c924bd7-b15d-44ce-a55d-4f6ade4fe12e" providerId="ADAL" clId="{02E19FFF-B392-4FD8-8A72-B2E7B7E07FD7}" dt="2024-10-31T15:13:00.300" v="276"/>
        <pc:sldMkLst>
          <pc:docMk/>
          <pc:sldMk cId="829960364" sldId="258"/>
        </pc:sldMkLst>
      </pc:sldChg>
      <pc:sldChg chg="add">
        <pc:chgData name="Lutticken,Ian" userId="7c924bd7-b15d-44ce-a55d-4f6ade4fe12e" providerId="ADAL" clId="{02E19FFF-B392-4FD8-8A72-B2E7B7E07FD7}" dt="2024-10-31T15:13:00.300" v="276"/>
        <pc:sldMkLst>
          <pc:docMk/>
          <pc:sldMk cId="1201263647" sldId="259"/>
        </pc:sldMkLst>
      </pc:sldChg>
      <pc:sldChg chg="add">
        <pc:chgData name="Lutticken,Ian" userId="7c924bd7-b15d-44ce-a55d-4f6ade4fe12e" providerId="ADAL" clId="{02E19FFF-B392-4FD8-8A72-B2E7B7E07FD7}" dt="2024-10-31T15:13:00.300" v="276"/>
        <pc:sldMkLst>
          <pc:docMk/>
          <pc:sldMk cId="662354849" sldId="260"/>
        </pc:sldMkLst>
      </pc:sldChg>
      <pc:sldChg chg="add">
        <pc:chgData name="Lutticken,Ian" userId="7c924bd7-b15d-44ce-a55d-4f6ade4fe12e" providerId="ADAL" clId="{02E19FFF-B392-4FD8-8A72-B2E7B7E07FD7}" dt="2024-10-31T15:13:00.300" v="276"/>
        <pc:sldMkLst>
          <pc:docMk/>
          <pc:sldMk cId="2423826693" sldId="262"/>
        </pc:sldMkLst>
      </pc:sldChg>
      <pc:sldChg chg="add">
        <pc:chgData name="Lutticken,Ian" userId="7c924bd7-b15d-44ce-a55d-4f6ade4fe12e" providerId="ADAL" clId="{02E19FFF-B392-4FD8-8A72-B2E7B7E07FD7}" dt="2024-10-31T15:13:00.300" v="276"/>
        <pc:sldMkLst>
          <pc:docMk/>
          <pc:sldMk cId="496502312" sldId="267"/>
        </pc:sldMkLst>
      </pc:sldChg>
      <pc:sldChg chg="add">
        <pc:chgData name="Lutticken,Ian" userId="7c924bd7-b15d-44ce-a55d-4f6ade4fe12e" providerId="ADAL" clId="{02E19FFF-B392-4FD8-8A72-B2E7B7E07FD7}" dt="2024-10-31T15:13:00.300" v="276"/>
        <pc:sldMkLst>
          <pc:docMk/>
          <pc:sldMk cId="4157323454" sldId="270"/>
        </pc:sldMkLst>
      </pc:sldChg>
      <pc:sldChg chg="add">
        <pc:chgData name="Lutticken,Ian" userId="7c924bd7-b15d-44ce-a55d-4f6ade4fe12e" providerId="ADAL" clId="{02E19FFF-B392-4FD8-8A72-B2E7B7E07FD7}" dt="2024-10-31T15:13:00.300" v="276"/>
        <pc:sldMkLst>
          <pc:docMk/>
          <pc:sldMk cId="1958738313" sldId="273"/>
        </pc:sldMkLst>
      </pc:sldChg>
      <pc:sldChg chg="addSp modSp add del mod">
        <pc:chgData name="Lutticken,Ian" userId="7c924bd7-b15d-44ce-a55d-4f6ade4fe12e" providerId="ADAL" clId="{02E19FFF-B392-4FD8-8A72-B2E7B7E07FD7}" dt="2024-10-31T15:37:32.453" v="556" actId="2711"/>
        <pc:sldMkLst>
          <pc:docMk/>
          <pc:sldMk cId="3666390837" sldId="279"/>
        </pc:sldMkLst>
        <pc:spChg chg="mod">
          <ac:chgData name="Lutticken,Ian" userId="7c924bd7-b15d-44ce-a55d-4f6ade4fe12e" providerId="ADAL" clId="{02E19FFF-B392-4FD8-8A72-B2E7B7E07FD7}" dt="2024-10-31T15:37:32.453" v="556" actId="2711"/>
          <ac:spMkLst>
            <pc:docMk/>
            <pc:sldMk cId="3666390837" sldId="279"/>
            <ac:spMk id="2" creationId="{2B2E489D-9EB5-475B-61F0-039E5055CC46}"/>
          </ac:spMkLst>
        </pc:spChg>
        <pc:picChg chg="add mod">
          <ac:chgData name="Lutticken,Ian" userId="7c924bd7-b15d-44ce-a55d-4f6ade4fe12e" providerId="ADAL" clId="{02E19FFF-B392-4FD8-8A72-B2E7B7E07FD7}" dt="2024-10-31T15:36:55.178" v="554" actId="1076"/>
          <ac:picMkLst>
            <pc:docMk/>
            <pc:sldMk cId="3666390837" sldId="279"/>
            <ac:picMk id="4" creationId="{E1747C4F-1A8A-AC48-F870-ABC642E0CB7A}"/>
          </ac:picMkLst>
        </pc:picChg>
      </pc:sldChg>
      <pc:sldChg chg="add">
        <pc:chgData name="Lutticken,Ian" userId="7c924bd7-b15d-44ce-a55d-4f6ade4fe12e" providerId="ADAL" clId="{02E19FFF-B392-4FD8-8A72-B2E7B7E07FD7}" dt="2024-10-31T15:13:00.300" v="276"/>
        <pc:sldMkLst>
          <pc:docMk/>
          <pc:sldMk cId="4083169647" sldId="280"/>
        </pc:sldMkLst>
      </pc:sldChg>
      <pc:sldChg chg="add">
        <pc:chgData name="Lutticken,Ian" userId="7c924bd7-b15d-44ce-a55d-4f6ade4fe12e" providerId="ADAL" clId="{02E19FFF-B392-4FD8-8A72-B2E7B7E07FD7}" dt="2024-10-31T15:13:00.300" v="276"/>
        <pc:sldMkLst>
          <pc:docMk/>
          <pc:sldMk cId="337556145" sldId="282"/>
        </pc:sldMkLst>
      </pc:sldChg>
      <pc:sldChg chg="modSp add del mod setBg">
        <pc:chgData name="Lutticken,Ian" userId="7c924bd7-b15d-44ce-a55d-4f6ade4fe12e" providerId="ADAL" clId="{02E19FFF-B392-4FD8-8A72-B2E7B7E07FD7}" dt="2024-10-31T15:19:06.847" v="344" actId="113"/>
        <pc:sldMkLst>
          <pc:docMk/>
          <pc:sldMk cId="86349095" sldId="284"/>
        </pc:sldMkLst>
        <pc:spChg chg="mod">
          <ac:chgData name="Lutticken,Ian" userId="7c924bd7-b15d-44ce-a55d-4f6ade4fe12e" providerId="ADAL" clId="{02E19FFF-B392-4FD8-8A72-B2E7B7E07FD7}" dt="2024-10-31T15:19:06.847" v="344" actId="113"/>
          <ac:spMkLst>
            <pc:docMk/>
            <pc:sldMk cId="86349095" sldId="284"/>
            <ac:spMk id="7" creationId="{13B67958-0DE1-4F81-B236-36CEA9F133C4}"/>
          </ac:spMkLst>
        </pc:spChg>
      </pc:sldChg>
      <pc:sldChg chg="modSp add mod modNotesTx">
        <pc:chgData name="Lutticken,Ian" userId="7c924bd7-b15d-44ce-a55d-4f6ade4fe12e" providerId="ADAL" clId="{02E19FFF-B392-4FD8-8A72-B2E7B7E07FD7}" dt="2024-11-13T14:16:18.600" v="800" actId="20577"/>
        <pc:sldMkLst>
          <pc:docMk/>
          <pc:sldMk cId="3192052037" sldId="293"/>
        </pc:sldMkLst>
        <pc:graphicFrameChg chg="modGraphic">
          <ac:chgData name="Lutticken,Ian" userId="7c924bd7-b15d-44ce-a55d-4f6ade4fe12e" providerId="ADAL" clId="{02E19FFF-B392-4FD8-8A72-B2E7B7E07FD7}" dt="2024-11-13T14:13:46.359" v="656" actId="20577"/>
          <ac:graphicFrameMkLst>
            <pc:docMk/>
            <pc:sldMk cId="3192052037" sldId="293"/>
            <ac:graphicFrameMk id="2" creationId="{0A91537F-874D-8701-79D8-A7236B792E0B}"/>
          </ac:graphicFrameMkLst>
        </pc:graphicFrameChg>
      </pc:sldChg>
      <pc:sldChg chg="add">
        <pc:chgData name="Lutticken,Ian" userId="7c924bd7-b15d-44ce-a55d-4f6ade4fe12e" providerId="ADAL" clId="{02E19FFF-B392-4FD8-8A72-B2E7B7E07FD7}" dt="2024-10-31T15:16:35.462" v="325"/>
        <pc:sldMkLst>
          <pc:docMk/>
          <pc:sldMk cId="1986634862" sldId="297"/>
        </pc:sldMkLst>
      </pc:sldChg>
      <pc:sldChg chg="add">
        <pc:chgData name="Lutticken,Ian" userId="7c924bd7-b15d-44ce-a55d-4f6ade4fe12e" providerId="ADAL" clId="{02E19FFF-B392-4FD8-8A72-B2E7B7E07FD7}" dt="2024-10-31T15:16:35.462" v="325"/>
        <pc:sldMkLst>
          <pc:docMk/>
          <pc:sldMk cId="3989656751" sldId="301"/>
        </pc:sldMkLst>
      </pc:sldChg>
      <pc:sldChg chg="add del">
        <pc:chgData name="Lutticken,Ian" userId="7c924bd7-b15d-44ce-a55d-4f6ade4fe12e" providerId="ADAL" clId="{02E19FFF-B392-4FD8-8A72-B2E7B7E07FD7}" dt="2024-10-31T15:23:07.431" v="369" actId="47"/>
        <pc:sldMkLst>
          <pc:docMk/>
          <pc:sldMk cId="2437151596" sldId="322"/>
        </pc:sldMkLst>
      </pc:sldChg>
      <pc:sldChg chg="add">
        <pc:chgData name="Lutticken,Ian" userId="7c924bd7-b15d-44ce-a55d-4f6ade4fe12e" providerId="ADAL" clId="{02E19FFF-B392-4FD8-8A72-B2E7B7E07FD7}" dt="2024-10-31T15:16:35.462" v="325"/>
        <pc:sldMkLst>
          <pc:docMk/>
          <pc:sldMk cId="663104863" sldId="325"/>
        </pc:sldMkLst>
      </pc:sldChg>
      <pc:sldChg chg="add">
        <pc:chgData name="Lutticken,Ian" userId="7c924bd7-b15d-44ce-a55d-4f6ade4fe12e" providerId="ADAL" clId="{02E19FFF-B392-4FD8-8A72-B2E7B7E07FD7}" dt="2024-10-31T15:16:35.462" v="325"/>
        <pc:sldMkLst>
          <pc:docMk/>
          <pc:sldMk cId="525905896" sldId="326"/>
        </pc:sldMkLst>
      </pc:sldChg>
      <pc:sldChg chg="add">
        <pc:chgData name="Lutticken,Ian" userId="7c924bd7-b15d-44ce-a55d-4f6ade4fe12e" providerId="ADAL" clId="{02E19FFF-B392-4FD8-8A72-B2E7B7E07FD7}" dt="2024-10-31T15:16:35.462" v="325"/>
        <pc:sldMkLst>
          <pc:docMk/>
          <pc:sldMk cId="2840130177" sldId="327"/>
        </pc:sldMkLst>
      </pc:sldChg>
      <pc:sldChg chg="add">
        <pc:chgData name="Lutticken,Ian" userId="7c924bd7-b15d-44ce-a55d-4f6ade4fe12e" providerId="ADAL" clId="{02E19FFF-B392-4FD8-8A72-B2E7B7E07FD7}" dt="2024-10-31T15:16:35.462" v="325"/>
        <pc:sldMkLst>
          <pc:docMk/>
          <pc:sldMk cId="3539548517" sldId="328"/>
        </pc:sldMkLst>
      </pc:sldChg>
      <pc:sldChg chg="add">
        <pc:chgData name="Lutticken,Ian" userId="7c924bd7-b15d-44ce-a55d-4f6ade4fe12e" providerId="ADAL" clId="{02E19FFF-B392-4FD8-8A72-B2E7B7E07FD7}" dt="2024-10-31T15:16:35.462" v="325"/>
        <pc:sldMkLst>
          <pc:docMk/>
          <pc:sldMk cId="1743933521" sldId="329"/>
        </pc:sldMkLst>
      </pc:sldChg>
      <pc:sldChg chg="add">
        <pc:chgData name="Lutticken,Ian" userId="7c924bd7-b15d-44ce-a55d-4f6ade4fe12e" providerId="ADAL" clId="{02E19FFF-B392-4FD8-8A72-B2E7B7E07FD7}" dt="2024-10-31T15:13:00.300" v="276"/>
        <pc:sldMkLst>
          <pc:docMk/>
          <pc:sldMk cId="3789637587" sldId="330"/>
        </pc:sldMkLst>
      </pc:sldChg>
      <pc:sldChg chg="add">
        <pc:chgData name="Lutticken,Ian" userId="7c924bd7-b15d-44ce-a55d-4f6ade4fe12e" providerId="ADAL" clId="{02E19FFF-B392-4FD8-8A72-B2E7B7E07FD7}" dt="2024-10-31T15:13:00.300" v="276"/>
        <pc:sldMkLst>
          <pc:docMk/>
          <pc:sldMk cId="3979248159" sldId="331"/>
        </pc:sldMkLst>
      </pc:sldChg>
      <pc:sldChg chg="add">
        <pc:chgData name="Lutticken,Ian" userId="7c924bd7-b15d-44ce-a55d-4f6ade4fe12e" providerId="ADAL" clId="{02E19FFF-B392-4FD8-8A72-B2E7B7E07FD7}" dt="2024-10-31T15:16:35.462" v="325"/>
        <pc:sldMkLst>
          <pc:docMk/>
          <pc:sldMk cId="354729111" sldId="332"/>
        </pc:sldMkLst>
      </pc:sldChg>
      <pc:sldChg chg="add">
        <pc:chgData name="Lutticken,Ian" userId="7c924bd7-b15d-44ce-a55d-4f6ade4fe12e" providerId="ADAL" clId="{02E19FFF-B392-4FD8-8A72-B2E7B7E07FD7}" dt="2024-10-31T15:13:00.300" v="276"/>
        <pc:sldMkLst>
          <pc:docMk/>
          <pc:sldMk cId="2794066038" sldId="334"/>
        </pc:sldMkLst>
      </pc:sldChg>
      <pc:sldChg chg="add">
        <pc:chgData name="Lutticken,Ian" userId="7c924bd7-b15d-44ce-a55d-4f6ade4fe12e" providerId="ADAL" clId="{02E19FFF-B392-4FD8-8A72-B2E7B7E07FD7}" dt="2024-10-31T15:16:35.462" v="325"/>
        <pc:sldMkLst>
          <pc:docMk/>
          <pc:sldMk cId="1602253606" sldId="335"/>
        </pc:sldMkLst>
      </pc:sldChg>
      <pc:sldChg chg="add">
        <pc:chgData name="Lutticken,Ian" userId="7c924bd7-b15d-44ce-a55d-4f6ade4fe12e" providerId="ADAL" clId="{02E19FFF-B392-4FD8-8A72-B2E7B7E07FD7}" dt="2024-10-31T15:13:00.300" v="276"/>
        <pc:sldMkLst>
          <pc:docMk/>
          <pc:sldMk cId="1823499810" sldId="336"/>
        </pc:sldMkLst>
      </pc:sldChg>
      <pc:sldChg chg="add">
        <pc:chgData name="Lutticken,Ian" userId="7c924bd7-b15d-44ce-a55d-4f6ade4fe12e" providerId="ADAL" clId="{02E19FFF-B392-4FD8-8A72-B2E7B7E07FD7}" dt="2024-10-31T15:13:00.300" v="276"/>
        <pc:sldMkLst>
          <pc:docMk/>
          <pc:sldMk cId="4064151526" sldId="338"/>
        </pc:sldMkLst>
      </pc:sldChg>
      <pc:sldChg chg="add del">
        <pc:chgData name="Lutticken,Ian" userId="7c924bd7-b15d-44ce-a55d-4f6ade4fe12e" providerId="ADAL" clId="{02E19FFF-B392-4FD8-8A72-B2E7B7E07FD7}" dt="2024-10-31T15:13:15.162" v="279" actId="2696"/>
        <pc:sldMkLst>
          <pc:docMk/>
          <pc:sldMk cId="2933933768" sldId="339"/>
        </pc:sldMkLst>
      </pc:sldChg>
      <pc:sldChg chg="addSp delSp modSp mod modNotesTx">
        <pc:chgData name="Lutticken,Ian" userId="7c924bd7-b15d-44ce-a55d-4f6ade4fe12e" providerId="ADAL" clId="{02E19FFF-B392-4FD8-8A72-B2E7B7E07FD7}" dt="2024-11-13T14:01:59.124" v="594" actId="14100"/>
        <pc:sldMkLst>
          <pc:docMk/>
          <pc:sldMk cId="726879937" sldId="341"/>
        </pc:sldMkLst>
        <pc:spChg chg="del mod">
          <ac:chgData name="Lutticken,Ian" userId="7c924bd7-b15d-44ce-a55d-4f6ade4fe12e" providerId="ADAL" clId="{02E19FFF-B392-4FD8-8A72-B2E7B7E07FD7}" dt="2024-10-31T14:20:03.386" v="152" actId="478"/>
          <ac:spMkLst>
            <pc:docMk/>
            <pc:sldMk cId="726879937" sldId="341"/>
            <ac:spMk id="13" creationId="{393001C8-35EC-F607-21F3-6F17C5976544}"/>
          </ac:spMkLst>
        </pc:spChg>
        <pc:spChg chg="del mod">
          <ac:chgData name="Lutticken,Ian" userId="7c924bd7-b15d-44ce-a55d-4f6ade4fe12e" providerId="ADAL" clId="{02E19FFF-B392-4FD8-8A72-B2E7B7E07FD7}" dt="2024-10-31T15:07:38.490" v="222" actId="478"/>
          <ac:spMkLst>
            <pc:docMk/>
            <pc:sldMk cId="726879937" sldId="341"/>
            <ac:spMk id="17" creationId="{D924D5E3-8F32-779D-CFD4-DC96A07F6801}"/>
          </ac:spMkLst>
        </pc:spChg>
        <pc:spChg chg="add mod">
          <ac:chgData name="Lutticken,Ian" userId="7c924bd7-b15d-44ce-a55d-4f6ade4fe12e" providerId="ADAL" clId="{02E19FFF-B392-4FD8-8A72-B2E7B7E07FD7}" dt="2024-10-31T15:08:48.813" v="227" actId="1076"/>
          <ac:spMkLst>
            <pc:docMk/>
            <pc:sldMk cId="726879937" sldId="341"/>
            <ac:spMk id="24" creationId="{585C480C-1CFE-A998-60B4-ACFBBB42EDE4}"/>
          </ac:spMkLst>
        </pc:spChg>
        <pc:spChg chg="add mod">
          <ac:chgData name="Lutticken,Ian" userId="7c924bd7-b15d-44ce-a55d-4f6ade4fe12e" providerId="ADAL" clId="{02E19FFF-B392-4FD8-8A72-B2E7B7E07FD7}" dt="2024-11-13T14:01:59.124" v="594" actId="14100"/>
          <ac:spMkLst>
            <pc:docMk/>
            <pc:sldMk cId="726879937" sldId="341"/>
            <ac:spMk id="25" creationId="{6539F293-9AEF-A1D9-FA23-4ADCB03717E2}"/>
          </ac:spMkLst>
        </pc:spChg>
        <pc:graphicFrameChg chg="add mod">
          <ac:chgData name="Lutticken,Ian" userId="7c924bd7-b15d-44ce-a55d-4f6ade4fe12e" providerId="ADAL" clId="{02E19FFF-B392-4FD8-8A72-B2E7B7E07FD7}" dt="2024-10-31T15:08:22.049" v="224"/>
          <ac:graphicFrameMkLst>
            <pc:docMk/>
            <pc:sldMk cId="726879937" sldId="341"/>
            <ac:graphicFrameMk id="23" creationId="{30A53B90-98FA-9797-84B8-E22728AE4F35}"/>
          </ac:graphicFrameMkLst>
        </pc:graphicFrameChg>
        <pc:picChg chg="add del mod ord">
          <ac:chgData name="Lutticken,Ian" userId="7c924bd7-b15d-44ce-a55d-4f6ade4fe12e" providerId="ADAL" clId="{02E19FFF-B392-4FD8-8A72-B2E7B7E07FD7}" dt="2024-10-31T14:19:01.814" v="145" actId="478"/>
          <ac:picMkLst>
            <pc:docMk/>
            <pc:sldMk cId="726879937" sldId="341"/>
            <ac:picMk id="3" creationId="{8B6B7A1B-5466-D257-EB4A-40C325C172CD}"/>
          </ac:picMkLst>
        </pc:picChg>
        <pc:picChg chg="del">
          <ac:chgData name="Lutticken,Ian" userId="7c924bd7-b15d-44ce-a55d-4f6ade4fe12e" providerId="ADAL" clId="{02E19FFF-B392-4FD8-8A72-B2E7B7E07FD7}" dt="2024-10-31T13:57:47.888" v="0" actId="478"/>
          <ac:picMkLst>
            <pc:docMk/>
            <pc:sldMk cId="726879937" sldId="341"/>
            <ac:picMk id="9" creationId="{A9FEDDD4-30BA-852F-1914-6AAF2DD7A38B}"/>
          </ac:picMkLst>
        </pc:picChg>
        <pc:picChg chg="add del mod ord">
          <ac:chgData name="Lutticken,Ian" userId="7c924bd7-b15d-44ce-a55d-4f6ade4fe12e" providerId="ADAL" clId="{02E19FFF-B392-4FD8-8A72-B2E7B7E07FD7}" dt="2024-10-31T15:07:34.808" v="221" actId="478"/>
          <ac:picMkLst>
            <pc:docMk/>
            <pc:sldMk cId="726879937" sldId="341"/>
            <ac:picMk id="19" creationId="{8305621D-814F-DDDE-2EFB-213A641A141D}"/>
          </ac:picMkLst>
        </pc:picChg>
        <pc:cxnChg chg="del mod">
          <ac:chgData name="Lutticken,Ian" userId="7c924bd7-b15d-44ce-a55d-4f6ade4fe12e" providerId="ADAL" clId="{02E19FFF-B392-4FD8-8A72-B2E7B7E07FD7}" dt="2024-10-31T14:20:05.586" v="153" actId="478"/>
          <ac:cxnSpMkLst>
            <pc:docMk/>
            <pc:sldMk cId="726879937" sldId="341"/>
            <ac:cxnSpMk id="11" creationId="{58439B5C-C50F-B35F-5405-2368061DA6F3}"/>
          </ac:cxnSpMkLst>
        </pc:cxnChg>
        <pc:cxnChg chg="del mod">
          <ac:chgData name="Lutticken,Ian" userId="7c924bd7-b15d-44ce-a55d-4f6ade4fe12e" providerId="ADAL" clId="{02E19FFF-B392-4FD8-8A72-B2E7B7E07FD7}" dt="2024-10-31T15:07:40.968" v="223" actId="478"/>
          <ac:cxnSpMkLst>
            <pc:docMk/>
            <pc:sldMk cId="726879937" sldId="341"/>
            <ac:cxnSpMk id="14" creationId="{FDFF52D6-F975-A108-4D6D-A8D234949DE9}"/>
          </ac:cxnSpMkLst>
        </pc:cxnChg>
      </pc:sldChg>
      <pc:sldChg chg="addSp modSp add">
        <pc:chgData name="Lutticken,Ian" userId="7c924bd7-b15d-44ce-a55d-4f6ade4fe12e" providerId="ADAL" clId="{02E19FFF-B392-4FD8-8A72-B2E7B7E07FD7}" dt="2024-10-31T15:28:28.711" v="411"/>
        <pc:sldMkLst>
          <pc:docMk/>
          <pc:sldMk cId="1158904293" sldId="343"/>
        </pc:sldMkLst>
        <pc:picChg chg="add mod">
          <ac:chgData name="Lutticken,Ian" userId="7c924bd7-b15d-44ce-a55d-4f6ade4fe12e" providerId="ADAL" clId="{02E19FFF-B392-4FD8-8A72-B2E7B7E07FD7}" dt="2024-10-31T15:28:28.711" v="411"/>
          <ac:picMkLst>
            <pc:docMk/>
            <pc:sldMk cId="1158904293" sldId="343"/>
            <ac:picMk id="5" creationId="{7F9F129A-A1C3-2428-6501-9BBD87CA52D7}"/>
          </ac:picMkLst>
        </pc:picChg>
      </pc:sldChg>
      <pc:sldChg chg="delSp add setBg delDesignElem">
        <pc:chgData name="Lutticken,Ian" userId="7c924bd7-b15d-44ce-a55d-4f6ade4fe12e" providerId="ADAL" clId="{02E19FFF-B392-4FD8-8A72-B2E7B7E07FD7}" dt="2024-10-31T15:13:00.300" v="276"/>
        <pc:sldMkLst>
          <pc:docMk/>
          <pc:sldMk cId="3118126420" sldId="344"/>
        </pc:sldMkLst>
        <pc:spChg chg="del">
          <ac:chgData name="Lutticken,Ian" userId="7c924bd7-b15d-44ce-a55d-4f6ade4fe12e" providerId="ADAL" clId="{02E19FFF-B392-4FD8-8A72-B2E7B7E07FD7}" dt="2024-10-31T15:13:00.300" v="276"/>
          <ac:spMkLst>
            <pc:docMk/>
            <pc:sldMk cId="3118126420" sldId="344"/>
            <ac:spMk id="1028" creationId="{42A4FC2C-047E-45A5-965D-8E1E3BF09BC6}"/>
          </ac:spMkLst>
        </pc:spChg>
      </pc:sldChg>
      <pc:sldChg chg="add">
        <pc:chgData name="Lutticken,Ian" userId="7c924bd7-b15d-44ce-a55d-4f6ade4fe12e" providerId="ADAL" clId="{02E19FFF-B392-4FD8-8A72-B2E7B7E07FD7}" dt="2024-10-31T15:13:00.300" v="276"/>
        <pc:sldMkLst>
          <pc:docMk/>
          <pc:sldMk cId="3665965237" sldId="345"/>
        </pc:sldMkLst>
      </pc:sldChg>
      <pc:sldChg chg="modSp add mod">
        <pc:chgData name="Lutticken,Ian" userId="7c924bd7-b15d-44ce-a55d-4f6ade4fe12e" providerId="ADAL" clId="{02E19FFF-B392-4FD8-8A72-B2E7B7E07FD7}" dt="2024-11-13T14:09:42.815" v="602" actId="20577"/>
        <pc:sldMkLst>
          <pc:docMk/>
          <pc:sldMk cId="170311557" sldId="346"/>
        </pc:sldMkLst>
        <pc:spChg chg="mod">
          <ac:chgData name="Lutticken,Ian" userId="7c924bd7-b15d-44ce-a55d-4f6ade4fe12e" providerId="ADAL" clId="{02E19FFF-B392-4FD8-8A72-B2E7B7E07FD7}" dt="2024-11-13T14:09:42.815" v="602" actId="20577"/>
          <ac:spMkLst>
            <pc:docMk/>
            <pc:sldMk cId="170311557" sldId="346"/>
            <ac:spMk id="20" creationId="{62A13409-533C-ADC0-6125-530907FA8D23}"/>
          </ac:spMkLst>
        </pc:spChg>
      </pc:sldChg>
      <pc:sldChg chg="add">
        <pc:chgData name="Lutticken,Ian" userId="7c924bd7-b15d-44ce-a55d-4f6ade4fe12e" providerId="ADAL" clId="{02E19FFF-B392-4FD8-8A72-B2E7B7E07FD7}" dt="2024-10-31T15:13:00.300" v="276"/>
        <pc:sldMkLst>
          <pc:docMk/>
          <pc:sldMk cId="2194656671" sldId="347"/>
        </pc:sldMkLst>
      </pc:sldChg>
      <pc:sldChg chg="modSp add mod ord">
        <pc:chgData name="Lutticken,Ian" userId="7c924bd7-b15d-44ce-a55d-4f6ade4fe12e" providerId="ADAL" clId="{02E19FFF-B392-4FD8-8A72-B2E7B7E07FD7}" dt="2024-10-31T15:14:38.908" v="324" actId="20577"/>
        <pc:sldMkLst>
          <pc:docMk/>
          <pc:sldMk cId="891073326" sldId="348"/>
        </pc:sldMkLst>
        <pc:spChg chg="mod">
          <ac:chgData name="Lutticken,Ian" userId="7c924bd7-b15d-44ce-a55d-4f6ade4fe12e" providerId="ADAL" clId="{02E19FFF-B392-4FD8-8A72-B2E7B7E07FD7}" dt="2024-10-31T15:14:38.908" v="324" actId="20577"/>
          <ac:spMkLst>
            <pc:docMk/>
            <pc:sldMk cId="891073326" sldId="348"/>
            <ac:spMk id="5" creationId="{C582650C-102F-44B1-8C71-E4984B7AE252}"/>
          </ac:spMkLst>
        </pc:spChg>
      </pc:sldChg>
      <pc:sldChg chg="add">
        <pc:chgData name="Lutticken,Ian" userId="7c924bd7-b15d-44ce-a55d-4f6ade4fe12e" providerId="ADAL" clId="{02E19FFF-B392-4FD8-8A72-B2E7B7E07FD7}" dt="2024-10-31T15:16:35.462" v="325"/>
        <pc:sldMkLst>
          <pc:docMk/>
          <pc:sldMk cId="2588662608" sldId="349"/>
        </pc:sldMkLst>
      </pc:sldChg>
      <pc:sldChg chg="add del setBg">
        <pc:chgData name="Lutticken,Ian" userId="7c924bd7-b15d-44ce-a55d-4f6ade4fe12e" providerId="ADAL" clId="{02E19FFF-B392-4FD8-8A72-B2E7B7E07FD7}" dt="2024-10-31T15:17:10.451" v="328" actId="47"/>
        <pc:sldMkLst>
          <pc:docMk/>
          <pc:sldMk cId="2728113928" sldId="350"/>
        </pc:sldMkLst>
      </pc:sldChg>
      <pc:sldChg chg="modSp add mod">
        <pc:chgData name="Lutticken,Ian" userId="7c924bd7-b15d-44ce-a55d-4f6ade4fe12e" providerId="ADAL" clId="{02E19FFF-B392-4FD8-8A72-B2E7B7E07FD7}" dt="2024-10-31T15:17:32.131" v="338" actId="20577"/>
        <pc:sldMkLst>
          <pc:docMk/>
          <pc:sldMk cId="3355869769" sldId="350"/>
        </pc:sldMkLst>
        <pc:spChg chg="mod">
          <ac:chgData name="Lutticken,Ian" userId="7c924bd7-b15d-44ce-a55d-4f6ade4fe12e" providerId="ADAL" clId="{02E19FFF-B392-4FD8-8A72-B2E7B7E07FD7}" dt="2024-10-31T15:17:32.131" v="338" actId="20577"/>
          <ac:spMkLst>
            <pc:docMk/>
            <pc:sldMk cId="3355869769" sldId="350"/>
            <ac:spMk id="5" creationId="{E49D5568-3AF2-4E1A-9244-2DC56B51358A}"/>
          </ac:spMkLst>
        </pc:spChg>
      </pc:sldChg>
      <pc:sldChg chg="modSp add mod">
        <pc:chgData name="Lutticken,Ian" userId="7c924bd7-b15d-44ce-a55d-4f6ade4fe12e" providerId="ADAL" clId="{02E19FFF-B392-4FD8-8A72-B2E7B7E07FD7}" dt="2024-10-31T15:20:12.963" v="366" actId="20577"/>
        <pc:sldMkLst>
          <pc:docMk/>
          <pc:sldMk cId="3696905407" sldId="351"/>
        </pc:sldMkLst>
        <pc:spChg chg="mod">
          <ac:chgData name="Lutticken,Ian" userId="7c924bd7-b15d-44ce-a55d-4f6ade4fe12e" providerId="ADAL" clId="{02E19FFF-B392-4FD8-8A72-B2E7B7E07FD7}" dt="2024-10-31T15:19:59.258" v="346" actId="1076"/>
          <ac:spMkLst>
            <pc:docMk/>
            <pc:sldMk cId="3696905407" sldId="351"/>
            <ac:spMk id="24" creationId="{585C480C-1CFE-A998-60B4-ACFBBB42EDE4}"/>
          </ac:spMkLst>
        </pc:spChg>
        <pc:spChg chg="mod">
          <ac:chgData name="Lutticken,Ian" userId="7c924bd7-b15d-44ce-a55d-4f6ade4fe12e" providerId="ADAL" clId="{02E19FFF-B392-4FD8-8A72-B2E7B7E07FD7}" dt="2024-10-31T15:20:12.963" v="366" actId="20577"/>
          <ac:spMkLst>
            <pc:docMk/>
            <pc:sldMk cId="3696905407" sldId="351"/>
            <ac:spMk id="25" creationId="{6539F293-9AEF-A1D9-FA23-4ADCB03717E2}"/>
          </ac:spMkLst>
        </pc:spChg>
      </pc:sldChg>
      <pc:sldChg chg="addSp modSp add">
        <pc:chgData name="Lutticken,Ian" userId="7c924bd7-b15d-44ce-a55d-4f6ade4fe12e" providerId="ADAL" clId="{02E19FFF-B392-4FD8-8A72-B2E7B7E07FD7}" dt="2024-10-31T15:28:27.243" v="410"/>
        <pc:sldMkLst>
          <pc:docMk/>
          <pc:sldMk cId="2565509648" sldId="352"/>
        </pc:sldMkLst>
        <pc:picChg chg="add mod">
          <ac:chgData name="Lutticken,Ian" userId="7c924bd7-b15d-44ce-a55d-4f6ade4fe12e" providerId="ADAL" clId="{02E19FFF-B392-4FD8-8A72-B2E7B7E07FD7}" dt="2024-10-31T15:28:27.243" v="410"/>
          <ac:picMkLst>
            <pc:docMk/>
            <pc:sldMk cId="2565509648" sldId="352"/>
            <ac:picMk id="2" creationId="{B35A5AC1-8FAE-BCB4-02FA-C01F07978B6A}"/>
          </ac:picMkLst>
        </pc:picChg>
      </pc:sldChg>
      <pc:sldChg chg="addSp modSp add">
        <pc:chgData name="Lutticken,Ian" userId="7c924bd7-b15d-44ce-a55d-4f6ade4fe12e" providerId="ADAL" clId="{02E19FFF-B392-4FD8-8A72-B2E7B7E07FD7}" dt="2024-10-31T15:28:24.251" v="409"/>
        <pc:sldMkLst>
          <pc:docMk/>
          <pc:sldMk cId="2900312860" sldId="353"/>
        </pc:sldMkLst>
        <pc:picChg chg="add mod">
          <ac:chgData name="Lutticken,Ian" userId="7c924bd7-b15d-44ce-a55d-4f6ade4fe12e" providerId="ADAL" clId="{02E19FFF-B392-4FD8-8A72-B2E7B7E07FD7}" dt="2024-10-31T15:28:24.251" v="409"/>
          <ac:picMkLst>
            <pc:docMk/>
            <pc:sldMk cId="2900312860" sldId="353"/>
            <ac:picMk id="2" creationId="{BEA1ABEA-6A0F-DEDE-D731-961EF447188E}"/>
          </ac:picMkLst>
        </pc:picChg>
      </pc:sldChg>
      <pc:sldChg chg="addSp modSp add">
        <pc:chgData name="Lutticken,Ian" userId="7c924bd7-b15d-44ce-a55d-4f6ade4fe12e" providerId="ADAL" clId="{02E19FFF-B392-4FD8-8A72-B2E7B7E07FD7}" dt="2024-10-31T15:28:22.577" v="408"/>
        <pc:sldMkLst>
          <pc:docMk/>
          <pc:sldMk cId="3641143871" sldId="354"/>
        </pc:sldMkLst>
        <pc:picChg chg="add mod">
          <ac:chgData name="Lutticken,Ian" userId="7c924bd7-b15d-44ce-a55d-4f6ade4fe12e" providerId="ADAL" clId="{02E19FFF-B392-4FD8-8A72-B2E7B7E07FD7}" dt="2024-10-31T15:28:22.577" v="408"/>
          <ac:picMkLst>
            <pc:docMk/>
            <pc:sldMk cId="3641143871" sldId="354"/>
            <ac:picMk id="3" creationId="{72D77BBF-813B-0542-8452-F5259AE7601D}"/>
          </ac:picMkLst>
        </pc:picChg>
      </pc:sldChg>
      <pc:sldChg chg="addSp modSp add">
        <pc:chgData name="Lutticken,Ian" userId="7c924bd7-b15d-44ce-a55d-4f6ade4fe12e" providerId="ADAL" clId="{02E19FFF-B392-4FD8-8A72-B2E7B7E07FD7}" dt="2024-10-31T15:28:21.151" v="407"/>
        <pc:sldMkLst>
          <pc:docMk/>
          <pc:sldMk cId="2284087252" sldId="355"/>
        </pc:sldMkLst>
        <pc:picChg chg="add mod">
          <ac:chgData name="Lutticken,Ian" userId="7c924bd7-b15d-44ce-a55d-4f6ade4fe12e" providerId="ADAL" clId="{02E19FFF-B392-4FD8-8A72-B2E7B7E07FD7}" dt="2024-10-31T15:28:21.151" v="407"/>
          <ac:picMkLst>
            <pc:docMk/>
            <pc:sldMk cId="2284087252" sldId="355"/>
            <ac:picMk id="10" creationId="{911234E5-C7F1-0E44-E59A-F8ACBBCC90F3}"/>
          </ac:picMkLst>
        </pc:picChg>
      </pc:sldChg>
      <pc:sldChg chg="add">
        <pc:chgData name="Lutticken,Ian" userId="7c924bd7-b15d-44ce-a55d-4f6ade4fe12e" providerId="ADAL" clId="{02E19FFF-B392-4FD8-8A72-B2E7B7E07FD7}" dt="2024-10-31T15:22:45.676" v="367"/>
        <pc:sldMkLst>
          <pc:docMk/>
          <pc:sldMk cId="192917706" sldId="358"/>
        </pc:sldMkLst>
      </pc:sldChg>
      <pc:sldChg chg="add">
        <pc:chgData name="Lutticken,Ian" userId="7c924bd7-b15d-44ce-a55d-4f6ade4fe12e" providerId="ADAL" clId="{02E19FFF-B392-4FD8-8A72-B2E7B7E07FD7}" dt="2024-10-31T15:22:45.676" v="367"/>
        <pc:sldMkLst>
          <pc:docMk/>
          <pc:sldMk cId="4156146121" sldId="359"/>
        </pc:sldMkLst>
      </pc:sldChg>
      <pc:sldChg chg="add">
        <pc:chgData name="Lutticken,Ian" userId="7c924bd7-b15d-44ce-a55d-4f6ade4fe12e" providerId="ADAL" clId="{02E19FFF-B392-4FD8-8A72-B2E7B7E07FD7}" dt="2024-10-31T15:22:45.676" v="367"/>
        <pc:sldMkLst>
          <pc:docMk/>
          <pc:sldMk cId="468663789" sldId="360"/>
        </pc:sldMkLst>
      </pc:sldChg>
      <pc:sldChg chg="add">
        <pc:chgData name="Lutticken,Ian" userId="7c924bd7-b15d-44ce-a55d-4f6ade4fe12e" providerId="ADAL" clId="{02E19FFF-B392-4FD8-8A72-B2E7B7E07FD7}" dt="2024-10-31T15:22:45.676" v="367"/>
        <pc:sldMkLst>
          <pc:docMk/>
          <pc:sldMk cId="1423646080" sldId="361"/>
        </pc:sldMkLst>
      </pc:sldChg>
      <pc:sldChg chg="add">
        <pc:chgData name="Lutticken,Ian" userId="7c924bd7-b15d-44ce-a55d-4f6ade4fe12e" providerId="ADAL" clId="{02E19FFF-B392-4FD8-8A72-B2E7B7E07FD7}" dt="2024-10-31T15:22:45.676" v="367"/>
        <pc:sldMkLst>
          <pc:docMk/>
          <pc:sldMk cId="3286618633" sldId="362"/>
        </pc:sldMkLst>
      </pc:sldChg>
      <pc:sldChg chg="add">
        <pc:chgData name="Lutticken,Ian" userId="7c924bd7-b15d-44ce-a55d-4f6ade4fe12e" providerId="ADAL" clId="{02E19FFF-B392-4FD8-8A72-B2E7B7E07FD7}" dt="2024-10-31T15:22:45.676" v="367"/>
        <pc:sldMkLst>
          <pc:docMk/>
          <pc:sldMk cId="3468537034" sldId="363"/>
        </pc:sldMkLst>
      </pc:sldChg>
      <pc:sldChg chg="add">
        <pc:chgData name="Lutticken,Ian" userId="7c924bd7-b15d-44ce-a55d-4f6ade4fe12e" providerId="ADAL" clId="{02E19FFF-B392-4FD8-8A72-B2E7B7E07FD7}" dt="2024-10-31T15:22:45.676" v="367"/>
        <pc:sldMkLst>
          <pc:docMk/>
          <pc:sldMk cId="3482130005" sldId="364"/>
        </pc:sldMkLst>
      </pc:sldChg>
      <pc:sldChg chg="add">
        <pc:chgData name="Lutticken,Ian" userId="7c924bd7-b15d-44ce-a55d-4f6ade4fe12e" providerId="ADAL" clId="{02E19FFF-B392-4FD8-8A72-B2E7B7E07FD7}" dt="2024-10-31T15:22:45.676" v="367"/>
        <pc:sldMkLst>
          <pc:docMk/>
          <pc:sldMk cId="1783901527" sldId="365"/>
        </pc:sldMkLst>
      </pc:sldChg>
      <pc:sldChg chg="add">
        <pc:chgData name="Lutticken,Ian" userId="7c924bd7-b15d-44ce-a55d-4f6ade4fe12e" providerId="ADAL" clId="{02E19FFF-B392-4FD8-8A72-B2E7B7E07FD7}" dt="2024-10-31T15:22:45.676" v="367"/>
        <pc:sldMkLst>
          <pc:docMk/>
          <pc:sldMk cId="3992715397" sldId="366"/>
        </pc:sldMkLst>
      </pc:sldChg>
      <pc:sldChg chg="addSp modSp add mod">
        <pc:chgData name="Lutticken,Ian" userId="7c924bd7-b15d-44ce-a55d-4f6ade4fe12e" providerId="ADAL" clId="{02E19FFF-B392-4FD8-8A72-B2E7B7E07FD7}" dt="2024-10-31T15:28:52.868" v="415" actId="167"/>
        <pc:sldMkLst>
          <pc:docMk/>
          <pc:sldMk cId="2117721080" sldId="367"/>
        </pc:sldMkLst>
        <pc:picChg chg="add mod ord">
          <ac:chgData name="Lutticken,Ian" userId="7c924bd7-b15d-44ce-a55d-4f6ade4fe12e" providerId="ADAL" clId="{02E19FFF-B392-4FD8-8A72-B2E7B7E07FD7}" dt="2024-10-31T15:28:52.868" v="415" actId="167"/>
          <ac:picMkLst>
            <pc:docMk/>
            <pc:sldMk cId="2117721080" sldId="367"/>
            <ac:picMk id="3" creationId="{B7B09F56-71AE-6DC4-BA25-DC2AEA82EC3B}"/>
          </ac:picMkLst>
        </pc:picChg>
      </pc:sldChg>
      <pc:sldChg chg="addSp modSp add mod modNotesTx">
        <pc:chgData name="Lutticken,Ian" userId="7c924bd7-b15d-44ce-a55d-4f6ade4fe12e" providerId="ADAL" clId="{02E19FFF-B392-4FD8-8A72-B2E7B7E07FD7}" dt="2024-11-13T14:20:22.757" v="865" actId="20577"/>
        <pc:sldMkLst>
          <pc:docMk/>
          <pc:sldMk cId="4152977319" sldId="368"/>
        </pc:sldMkLst>
        <pc:picChg chg="add mod ord">
          <ac:chgData name="Lutticken,Ian" userId="7c924bd7-b15d-44ce-a55d-4f6ade4fe12e" providerId="ADAL" clId="{02E19FFF-B392-4FD8-8A72-B2E7B7E07FD7}" dt="2024-10-31T15:28:42.450" v="413" actId="167"/>
          <ac:picMkLst>
            <pc:docMk/>
            <pc:sldMk cId="4152977319" sldId="368"/>
            <ac:picMk id="2" creationId="{A50B80A4-1BF3-8201-D8AF-EF18C24DD730}"/>
          </ac:picMkLst>
        </pc:picChg>
        <pc:picChg chg="mod">
          <ac:chgData name="Lutticken,Ian" userId="7c924bd7-b15d-44ce-a55d-4f6ade4fe12e" providerId="ADAL" clId="{02E19FFF-B392-4FD8-8A72-B2E7B7E07FD7}" dt="2024-11-13T14:19:03.300" v="804" actId="1076"/>
          <ac:picMkLst>
            <pc:docMk/>
            <pc:sldMk cId="4152977319" sldId="368"/>
            <ac:picMk id="4" creationId="{235645A0-D4C2-96FE-2A6C-DA483ADB3F6D}"/>
          </ac:picMkLst>
        </pc:picChg>
        <pc:picChg chg="mod">
          <ac:chgData name="Lutticken,Ian" userId="7c924bd7-b15d-44ce-a55d-4f6ade4fe12e" providerId="ADAL" clId="{02E19FFF-B392-4FD8-8A72-B2E7B7E07FD7}" dt="2024-11-13T14:19:04.971" v="805" actId="1076"/>
          <ac:picMkLst>
            <pc:docMk/>
            <pc:sldMk cId="4152977319" sldId="368"/>
            <ac:picMk id="2050" creationId="{41BD87D4-0E72-EBC6-900A-250672F5AD3D}"/>
          </ac:picMkLst>
        </pc:picChg>
      </pc:sldChg>
      <pc:sldChg chg="add">
        <pc:chgData name="Lutticken,Ian" userId="7c924bd7-b15d-44ce-a55d-4f6ade4fe12e" providerId="ADAL" clId="{02E19FFF-B392-4FD8-8A72-B2E7B7E07FD7}" dt="2024-10-31T15:22:45.676" v="367"/>
        <pc:sldMkLst>
          <pc:docMk/>
          <pc:sldMk cId="4252049527" sldId="369"/>
        </pc:sldMkLst>
      </pc:sldChg>
      <pc:sldChg chg="modSp add mod">
        <pc:chgData name="Lutticken,Ian" userId="7c924bd7-b15d-44ce-a55d-4f6ade4fe12e" providerId="ADAL" clId="{02E19FFF-B392-4FD8-8A72-B2E7B7E07FD7}" dt="2024-10-31T15:23:14.936" v="383" actId="20577"/>
        <pc:sldMkLst>
          <pc:docMk/>
          <pc:sldMk cId="1438440297" sldId="370"/>
        </pc:sldMkLst>
        <pc:spChg chg="mod">
          <ac:chgData name="Lutticken,Ian" userId="7c924bd7-b15d-44ce-a55d-4f6ade4fe12e" providerId="ADAL" clId="{02E19FFF-B392-4FD8-8A72-B2E7B7E07FD7}" dt="2024-10-31T15:23:14.936" v="383" actId="20577"/>
          <ac:spMkLst>
            <pc:docMk/>
            <pc:sldMk cId="1438440297" sldId="370"/>
            <ac:spMk id="5" creationId="{E49D5568-3AF2-4E1A-9244-2DC56B51358A}"/>
          </ac:spMkLst>
        </pc:spChg>
      </pc:sldChg>
      <pc:sldChg chg="modSp add mod">
        <pc:chgData name="Lutticken,Ian" userId="7c924bd7-b15d-44ce-a55d-4f6ade4fe12e" providerId="ADAL" clId="{02E19FFF-B392-4FD8-8A72-B2E7B7E07FD7}" dt="2024-10-31T15:25:27.639" v="404" actId="14100"/>
        <pc:sldMkLst>
          <pc:docMk/>
          <pc:sldMk cId="1588072705" sldId="371"/>
        </pc:sldMkLst>
        <pc:spChg chg="mod">
          <ac:chgData name="Lutticken,Ian" userId="7c924bd7-b15d-44ce-a55d-4f6ade4fe12e" providerId="ADAL" clId="{02E19FFF-B392-4FD8-8A72-B2E7B7E07FD7}" dt="2024-10-31T15:24:57.661" v="385" actId="1076"/>
          <ac:spMkLst>
            <pc:docMk/>
            <pc:sldMk cId="1588072705" sldId="371"/>
            <ac:spMk id="24" creationId="{585C480C-1CFE-A998-60B4-ACFBBB42EDE4}"/>
          </ac:spMkLst>
        </pc:spChg>
        <pc:spChg chg="mod">
          <ac:chgData name="Lutticken,Ian" userId="7c924bd7-b15d-44ce-a55d-4f6ade4fe12e" providerId="ADAL" clId="{02E19FFF-B392-4FD8-8A72-B2E7B7E07FD7}" dt="2024-10-31T15:25:27.639" v="404" actId="14100"/>
          <ac:spMkLst>
            <pc:docMk/>
            <pc:sldMk cId="1588072705" sldId="371"/>
            <ac:spMk id="25" creationId="{6539F293-9AEF-A1D9-FA23-4ADCB03717E2}"/>
          </ac:spMkLst>
        </pc:spChg>
      </pc:sldChg>
    </pc:docChg>
  </pc:docChgLst>
  <pc:docChgLst>
    <pc:chgData name="Maxwell,Daniel" userId="1b6ea79d-60d7-472e-a79a-e3fa9de1dfad" providerId="ADAL" clId="{4CAA5DB9-0338-42D5-A165-E0396B77DCD2}"/>
    <pc:docChg chg="custSel addSld delSld modSld sldOrd">
      <pc:chgData name="Maxwell,Daniel" userId="1b6ea79d-60d7-472e-a79a-e3fa9de1dfad" providerId="ADAL" clId="{4CAA5DB9-0338-42D5-A165-E0396B77DCD2}" dt="2023-03-09T14:50:33.015" v="940"/>
      <pc:docMkLst>
        <pc:docMk/>
      </pc:docMkLst>
      <pc:sldChg chg="del ord">
        <pc:chgData name="Maxwell,Daniel" userId="1b6ea79d-60d7-472e-a79a-e3fa9de1dfad" providerId="ADAL" clId="{4CAA5DB9-0338-42D5-A165-E0396B77DCD2}" dt="2023-03-08T21:30:13.412" v="788" actId="47"/>
        <pc:sldMkLst>
          <pc:docMk/>
          <pc:sldMk cId="3933901158" sldId="266"/>
        </pc:sldMkLst>
      </pc:sldChg>
      <pc:sldChg chg="addSp delSp modSp modTransition modAnim modNotesTx">
        <pc:chgData name="Maxwell,Daniel" userId="1b6ea79d-60d7-472e-a79a-e3fa9de1dfad" providerId="ADAL" clId="{4CAA5DB9-0338-42D5-A165-E0396B77DCD2}" dt="2023-03-09T14:50:33.015" v="940"/>
        <pc:sldMkLst>
          <pc:docMk/>
          <pc:sldMk cId="4229412751" sldId="324"/>
        </pc:sldMkLst>
        <pc:picChg chg="add del mod">
          <ac:chgData name="Maxwell,Daniel" userId="1b6ea79d-60d7-472e-a79a-e3fa9de1dfad" providerId="ADAL" clId="{4CAA5DB9-0338-42D5-A165-E0396B77DCD2}" dt="2023-03-09T14:50:09.595" v="939"/>
          <ac:picMkLst>
            <pc:docMk/>
            <pc:sldMk cId="4229412751" sldId="324"/>
            <ac:picMk id="6" creationId="{4E165DE3-BCA8-F81C-650F-5BF24C0F787D}"/>
          </ac:picMkLst>
        </pc:picChg>
        <pc:picChg chg="add mod">
          <ac:chgData name="Maxwell,Daniel" userId="1b6ea79d-60d7-472e-a79a-e3fa9de1dfad" providerId="ADAL" clId="{4CAA5DB9-0338-42D5-A165-E0396B77DCD2}" dt="2023-03-09T14:50:33.015" v="940"/>
          <ac:picMkLst>
            <pc:docMk/>
            <pc:sldMk cId="4229412751" sldId="324"/>
            <ac:picMk id="7" creationId="{79A77FBA-786C-7713-DCC7-F2D2E91BCBF7}"/>
          </ac:picMkLst>
        </pc:picChg>
        <pc:picChg chg="del">
          <ac:chgData name="Maxwell,Daniel" userId="1b6ea79d-60d7-472e-a79a-e3fa9de1dfad" providerId="ADAL" clId="{4CAA5DB9-0338-42D5-A165-E0396B77DCD2}" dt="2023-03-09T14:48:46.122" v="880"/>
          <ac:picMkLst>
            <pc:docMk/>
            <pc:sldMk cId="4229412751" sldId="324"/>
            <ac:picMk id="10" creationId="{C9545D88-997B-DA2D-6122-99CA288AEBC1}"/>
          </ac:picMkLst>
        </pc:picChg>
      </pc:sldChg>
      <pc:sldChg chg="addSp delSp modSp new mod modTransition modAnim modNotesTx">
        <pc:chgData name="Maxwell,Daniel" userId="1b6ea79d-60d7-472e-a79a-e3fa9de1dfad" providerId="ADAL" clId="{4CAA5DB9-0338-42D5-A165-E0396B77DCD2}" dt="2023-03-09T14:47:18.556" v="879"/>
        <pc:sldMkLst>
          <pc:docMk/>
          <pc:sldMk cId="392144026" sldId="337"/>
        </pc:sldMkLst>
        <pc:spChg chg="add del mod">
          <ac:chgData name="Maxwell,Daniel" userId="1b6ea79d-60d7-472e-a79a-e3fa9de1dfad" providerId="ADAL" clId="{4CAA5DB9-0338-42D5-A165-E0396B77DCD2}" dt="2023-03-08T21:14:42.574" v="27" actId="478"/>
          <ac:spMkLst>
            <pc:docMk/>
            <pc:sldMk cId="392144026" sldId="337"/>
            <ac:spMk id="2" creationId="{DC2AE357-B0D9-2CCB-71D5-5A71F8D381B9}"/>
          </ac:spMkLst>
        </pc:spChg>
        <pc:picChg chg="add del mod">
          <ac:chgData name="Maxwell,Daniel" userId="1b6ea79d-60d7-472e-a79a-e3fa9de1dfad" providerId="ADAL" clId="{4CAA5DB9-0338-42D5-A165-E0396B77DCD2}" dt="2023-03-09T14:46:32.937" v="878"/>
          <ac:picMkLst>
            <pc:docMk/>
            <pc:sldMk cId="392144026" sldId="337"/>
            <ac:picMk id="2" creationId="{E4DF01AA-5731-8123-7BAD-55DAB528242F}"/>
          </ac:picMkLst>
        </pc:picChg>
        <pc:picChg chg="add mod">
          <ac:chgData name="Maxwell,Daniel" userId="1b6ea79d-60d7-472e-a79a-e3fa9de1dfad" providerId="ADAL" clId="{4CAA5DB9-0338-42D5-A165-E0396B77DCD2}" dt="2023-03-09T14:47:18.556" v="879"/>
          <ac:picMkLst>
            <pc:docMk/>
            <pc:sldMk cId="392144026" sldId="337"/>
            <ac:picMk id="3" creationId="{F083CEC7-8CAC-252D-AC49-85817E9AB7AC}"/>
          </ac:picMkLst>
        </pc:picChg>
        <pc:picChg chg="add mod">
          <ac:chgData name="Maxwell,Daniel" userId="1b6ea79d-60d7-472e-a79a-e3fa9de1dfad" providerId="ADAL" clId="{4CAA5DB9-0338-42D5-A165-E0396B77DCD2}" dt="2023-03-08T21:13:42.419" v="18" actId="1076"/>
          <ac:picMkLst>
            <pc:docMk/>
            <pc:sldMk cId="392144026" sldId="337"/>
            <ac:picMk id="1026" creationId="{3723C6B1-ABA5-663E-4CCE-F7DFCC646272}"/>
          </ac:picMkLst>
        </pc:picChg>
      </pc:sldChg>
      <pc:sldChg chg="modSp add mod modNotesTx">
        <pc:chgData name="Maxwell,Daniel" userId="1b6ea79d-60d7-472e-a79a-e3fa9de1dfad" providerId="ADAL" clId="{4CAA5DB9-0338-42D5-A165-E0396B77DCD2}" dt="2023-03-09T14:22:16.934" v="876" actId="20577"/>
        <pc:sldMkLst>
          <pc:docMk/>
          <pc:sldMk cId="3961754601" sldId="338"/>
        </pc:sldMkLst>
        <pc:spChg chg="mod">
          <ac:chgData name="Maxwell,Daniel" userId="1b6ea79d-60d7-472e-a79a-e3fa9de1dfad" providerId="ADAL" clId="{4CAA5DB9-0338-42D5-A165-E0396B77DCD2}" dt="2023-03-08T21:21:21.639" v="785" actId="20577"/>
          <ac:spMkLst>
            <pc:docMk/>
            <pc:sldMk cId="3961754601" sldId="338"/>
            <ac:spMk id="3" creationId="{098BC2D2-CCF7-4C63-8489-B46BF394FCA2}"/>
          </ac:spMkLst>
        </pc:spChg>
      </pc:sldChg>
    </pc:docChg>
  </pc:docChgLst>
  <pc:docChgLst>
    <pc:chgData name="Haskell,Allyson A" userId="f01f6c31-ef41-49db-8aa6-74fdc01fc293" providerId="ADAL" clId="{21E60B1A-A99F-4C7D-AC1F-8C261FD9A5AD}"/>
    <pc:docChg chg="modSld">
      <pc:chgData name="Haskell,Allyson A" userId="f01f6c31-ef41-49db-8aa6-74fdc01fc293" providerId="ADAL" clId="{21E60B1A-A99F-4C7D-AC1F-8C261FD9A5AD}" dt="2023-01-23T19:59:12.395" v="330" actId="962"/>
      <pc:docMkLst>
        <pc:docMk/>
      </pc:docMkLst>
      <pc:sldChg chg="modSp">
        <pc:chgData name="Haskell,Allyson A" userId="f01f6c31-ef41-49db-8aa6-74fdc01fc293" providerId="ADAL" clId="{21E60B1A-A99F-4C7D-AC1F-8C261FD9A5AD}" dt="2023-01-23T19:59:04.243" v="329" actId="962"/>
        <pc:sldMkLst>
          <pc:docMk/>
          <pc:sldMk cId="3933901158" sldId="266"/>
        </pc:sldMkLst>
        <pc:picChg chg="mod">
          <ac:chgData name="Haskell,Allyson A" userId="f01f6c31-ef41-49db-8aa6-74fdc01fc293" providerId="ADAL" clId="{21E60B1A-A99F-4C7D-AC1F-8C261FD9A5AD}" dt="2023-01-23T19:59:04.243" v="329" actId="962"/>
          <ac:picMkLst>
            <pc:docMk/>
            <pc:sldMk cId="3933901158" sldId="266"/>
            <ac:picMk id="5" creationId="{D8E6060C-1B45-5B40-59EC-374B080840B8}"/>
          </ac:picMkLst>
        </pc:picChg>
      </pc:sldChg>
      <pc:sldChg chg="modSp">
        <pc:chgData name="Haskell,Allyson A" userId="f01f6c31-ef41-49db-8aa6-74fdc01fc293" providerId="ADAL" clId="{21E60B1A-A99F-4C7D-AC1F-8C261FD9A5AD}" dt="2023-01-23T19:59:12.395" v="330" actId="962"/>
        <pc:sldMkLst>
          <pc:docMk/>
          <pc:sldMk cId="2027155574" sldId="304"/>
        </pc:sldMkLst>
        <pc:picChg chg="mod">
          <ac:chgData name="Haskell,Allyson A" userId="f01f6c31-ef41-49db-8aa6-74fdc01fc293" providerId="ADAL" clId="{21E60B1A-A99F-4C7D-AC1F-8C261FD9A5AD}" dt="2023-01-23T19:59:12.395" v="330" actId="962"/>
          <ac:picMkLst>
            <pc:docMk/>
            <pc:sldMk cId="2027155574" sldId="304"/>
            <ac:picMk id="13" creationId="{5167A017-3AA1-BFB9-5E6C-8D7A4DB8ED66}"/>
          </ac:picMkLst>
        </pc:picChg>
      </pc:sldChg>
      <pc:sldChg chg="addSp modSp">
        <pc:chgData name="Haskell,Allyson A" userId="f01f6c31-ef41-49db-8aa6-74fdc01fc293" providerId="ADAL" clId="{21E60B1A-A99F-4C7D-AC1F-8C261FD9A5AD}" dt="2023-01-23T19:58:54.633" v="328" actId="962"/>
        <pc:sldMkLst>
          <pc:docMk/>
          <pc:sldMk cId="2383651979" sldId="323"/>
        </pc:sldMkLst>
        <pc:spChg chg="add mod">
          <ac:chgData name="Haskell,Allyson A" userId="f01f6c31-ef41-49db-8aa6-74fdc01fc293" providerId="ADAL" clId="{21E60B1A-A99F-4C7D-AC1F-8C261FD9A5AD}" dt="2023-01-23T19:58:23.515" v="324" actId="13244"/>
          <ac:spMkLst>
            <pc:docMk/>
            <pc:sldMk cId="2383651979" sldId="323"/>
            <ac:spMk id="2" creationId="{BC93EE85-2B2A-41CB-841E-13221C6EFFF9}"/>
          </ac:spMkLst>
        </pc:spChg>
        <pc:picChg chg="mod">
          <ac:chgData name="Haskell,Allyson A" userId="f01f6c31-ef41-49db-8aa6-74fdc01fc293" providerId="ADAL" clId="{21E60B1A-A99F-4C7D-AC1F-8C261FD9A5AD}" dt="2023-01-23T19:58:54.633" v="328" actId="962"/>
          <ac:picMkLst>
            <pc:docMk/>
            <pc:sldMk cId="2383651979" sldId="323"/>
            <ac:picMk id="3" creationId="{72A9A38D-4A89-28B3-5130-307F350F651B}"/>
          </ac:picMkLst>
        </pc:picChg>
        <pc:picChg chg="mod">
          <ac:chgData name="Haskell,Allyson A" userId="f01f6c31-ef41-49db-8aa6-74fdc01fc293" providerId="ADAL" clId="{21E60B1A-A99F-4C7D-AC1F-8C261FD9A5AD}" dt="2023-01-23T19:58:31.498" v="325" actId="962"/>
          <ac:picMkLst>
            <pc:docMk/>
            <pc:sldMk cId="2383651979" sldId="323"/>
            <ac:picMk id="1026" creationId="{2E199D10-634D-4257-BA3C-C6BFAF6D0A76}"/>
          </ac:picMkLst>
        </pc:picChg>
      </pc:sldChg>
      <pc:sldChg chg="addSp modSp mod">
        <pc:chgData name="Haskell,Allyson A" userId="f01f6c31-ef41-49db-8aa6-74fdc01fc293" providerId="ADAL" clId="{21E60B1A-A99F-4C7D-AC1F-8C261FD9A5AD}" dt="2023-01-23T19:53:12.683" v="134" actId="962"/>
        <pc:sldMkLst>
          <pc:docMk/>
          <pc:sldMk cId="4229412751" sldId="324"/>
        </pc:sldMkLst>
        <pc:spChg chg="mod">
          <ac:chgData name="Haskell,Allyson A" userId="f01f6c31-ef41-49db-8aa6-74fdc01fc293" providerId="ADAL" clId="{21E60B1A-A99F-4C7D-AC1F-8C261FD9A5AD}" dt="2023-01-23T19:53:00.060" v="133" actId="962"/>
          <ac:spMkLst>
            <pc:docMk/>
            <pc:sldMk cId="4229412751" sldId="324"/>
            <ac:spMk id="3" creationId="{098BC2D2-CCF7-4C63-8489-B46BF394FCA2}"/>
          </ac:spMkLst>
        </pc:spChg>
        <pc:spChg chg="add mod">
          <ac:chgData name="Haskell,Allyson A" userId="f01f6c31-ef41-49db-8aa6-74fdc01fc293" providerId="ADAL" clId="{21E60B1A-A99F-4C7D-AC1F-8C261FD9A5AD}" dt="2023-01-23T19:52:56.737" v="130" actId="13244"/>
          <ac:spMkLst>
            <pc:docMk/>
            <pc:sldMk cId="4229412751" sldId="324"/>
            <ac:spMk id="4" creationId="{0324F03B-D820-4DF5-90A3-53682AC9E13C}"/>
          </ac:spMkLst>
        </pc:spChg>
        <pc:picChg chg="mod">
          <ac:chgData name="Haskell,Allyson A" userId="f01f6c31-ef41-49db-8aa6-74fdc01fc293" providerId="ADAL" clId="{21E60B1A-A99F-4C7D-AC1F-8C261FD9A5AD}" dt="2023-01-23T19:53:12.683" v="134" actId="962"/>
          <ac:picMkLst>
            <pc:docMk/>
            <pc:sldMk cId="4229412751" sldId="324"/>
            <ac:picMk id="2" creationId="{892659E9-3D8B-3B83-8D4A-7A89613C0D45}"/>
          </ac:picMkLst>
        </pc:picChg>
        <pc:picChg chg="mod">
          <ac:chgData name="Haskell,Allyson A" userId="f01f6c31-ef41-49db-8aa6-74fdc01fc293" providerId="ADAL" clId="{21E60B1A-A99F-4C7D-AC1F-8C261FD9A5AD}" dt="2023-01-23T19:45:27.422" v="0" actId="962"/>
          <ac:picMkLst>
            <pc:docMk/>
            <pc:sldMk cId="4229412751" sldId="324"/>
            <ac:picMk id="5" creationId="{DF27BAC9-5A6D-3E11-357C-BAB7C3DD4FB8}"/>
          </ac:picMkLst>
        </pc:picChg>
      </pc:sldChg>
      <pc:sldChg chg="addSp modSp">
        <pc:chgData name="Haskell,Allyson A" userId="f01f6c31-ef41-49db-8aa6-74fdc01fc293" providerId="ADAL" clId="{21E60B1A-A99F-4C7D-AC1F-8C261FD9A5AD}" dt="2023-01-23T19:55:54.591" v="322" actId="962"/>
        <pc:sldMkLst>
          <pc:docMk/>
          <pc:sldMk cId="3550115435" sldId="327"/>
        </pc:sldMkLst>
        <pc:spChg chg="add mod">
          <ac:chgData name="Haskell,Allyson A" userId="f01f6c31-ef41-49db-8aa6-74fdc01fc293" providerId="ADAL" clId="{21E60B1A-A99F-4C7D-AC1F-8C261FD9A5AD}" dt="2023-01-23T19:53:23.045" v="135" actId="13244"/>
          <ac:spMkLst>
            <pc:docMk/>
            <pc:sldMk cId="3550115435" sldId="327"/>
            <ac:spMk id="2" creationId="{E6BB0473-FC8D-4BAF-A8F1-9C301A2784FA}"/>
          </ac:spMkLst>
        </pc:spChg>
        <pc:picChg chg="mod">
          <ac:chgData name="Haskell,Allyson A" userId="f01f6c31-ef41-49db-8aa6-74fdc01fc293" providerId="ADAL" clId="{21E60B1A-A99F-4C7D-AC1F-8C261FD9A5AD}" dt="2023-01-23T19:53:35.564" v="137" actId="962"/>
          <ac:picMkLst>
            <pc:docMk/>
            <pc:sldMk cId="3550115435" sldId="327"/>
            <ac:picMk id="5" creationId="{3C93E1AE-B47F-6FB3-D05A-3B4FA7B5732A}"/>
          </ac:picMkLst>
        </pc:picChg>
        <pc:picChg chg="mod">
          <ac:chgData name="Haskell,Allyson A" userId="f01f6c31-ef41-49db-8aa6-74fdc01fc293" providerId="ADAL" clId="{21E60B1A-A99F-4C7D-AC1F-8C261FD9A5AD}" dt="2023-01-23T19:55:54.591" v="322" actId="962"/>
          <ac:picMkLst>
            <pc:docMk/>
            <pc:sldMk cId="3550115435" sldId="327"/>
            <ac:picMk id="6" creationId="{6706020F-E618-4544-8D79-F68CC7189235}"/>
          </ac:picMkLst>
        </pc:picChg>
        <pc:picChg chg="mod">
          <ac:chgData name="Haskell,Allyson A" userId="f01f6c31-ef41-49db-8aa6-74fdc01fc293" providerId="ADAL" clId="{21E60B1A-A99F-4C7D-AC1F-8C261FD9A5AD}" dt="2023-01-23T19:53:29.016" v="136" actId="13244"/>
          <ac:picMkLst>
            <pc:docMk/>
            <pc:sldMk cId="3550115435" sldId="327"/>
            <ac:picMk id="1026" creationId="{4C852AB5-B5EE-F094-02DA-3EF5C6A37A2C}"/>
          </ac:picMkLst>
        </pc:picChg>
      </pc:sldChg>
      <pc:sldChg chg="modSp">
        <pc:chgData name="Haskell,Allyson A" userId="f01f6c31-ef41-49db-8aa6-74fdc01fc293" providerId="ADAL" clId="{21E60B1A-A99F-4C7D-AC1F-8C261FD9A5AD}" dt="2023-01-23T19:52:37.853" v="129" actId="1076"/>
        <pc:sldMkLst>
          <pc:docMk/>
          <pc:sldMk cId="2552202046" sldId="328"/>
        </pc:sldMkLst>
        <pc:spChg chg="mod">
          <ac:chgData name="Haskell,Allyson A" userId="f01f6c31-ef41-49db-8aa6-74fdc01fc293" providerId="ADAL" clId="{21E60B1A-A99F-4C7D-AC1F-8C261FD9A5AD}" dt="2023-01-23T19:52:37.853" v="129" actId="1076"/>
          <ac:spMkLst>
            <pc:docMk/>
            <pc:sldMk cId="2552202046" sldId="328"/>
            <ac:spMk id="2" creationId="{E572A712-B415-4A2E-7599-A6167150739A}"/>
          </ac:spMkLst>
        </pc:spChg>
      </pc:sldChg>
    </pc:docChg>
  </pc:docChgLst>
  <pc:docChgLst>
    <pc:chgData name="Maxwell,Daniel" userId="1b6ea79d-60d7-472e-a79a-e3fa9de1dfad" providerId="ADAL" clId="{353E58A6-5010-4706-8696-C30084910A34}"/>
    <pc:docChg chg="addSld delSld modSld sldOrd">
      <pc:chgData name="Maxwell,Daniel" userId="1b6ea79d-60d7-472e-a79a-e3fa9de1dfad" providerId="ADAL" clId="{353E58A6-5010-4706-8696-C30084910A34}" dt="2023-05-22T20:20:51.335" v="18" actId="47"/>
      <pc:docMkLst>
        <pc:docMk/>
      </pc:docMkLst>
      <pc:sldChg chg="del modNotesTx">
        <pc:chgData name="Maxwell,Daniel" userId="1b6ea79d-60d7-472e-a79a-e3fa9de1dfad" providerId="ADAL" clId="{353E58A6-5010-4706-8696-C30084910A34}" dt="2023-05-22T20:17:29.683" v="14" actId="47"/>
        <pc:sldMkLst>
          <pc:docMk/>
          <pc:sldMk cId="3550115435" sldId="327"/>
        </pc:sldMkLst>
      </pc:sldChg>
      <pc:sldChg chg="ord">
        <pc:chgData name="Maxwell,Daniel" userId="1b6ea79d-60d7-472e-a79a-e3fa9de1dfad" providerId="ADAL" clId="{353E58A6-5010-4706-8696-C30084910A34}" dt="2023-05-22T20:14:24.808" v="1"/>
        <pc:sldMkLst>
          <pc:docMk/>
          <pc:sldMk cId="4174390653" sldId="340"/>
        </pc:sldMkLst>
      </pc:sldChg>
      <pc:sldChg chg="addSp delSp modSp add del modTransition modAnim modNotesTx">
        <pc:chgData name="Maxwell,Daniel" userId="1b6ea79d-60d7-472e-a79a-e3fa9de1dfad" providerId="ADAL" clId="{353E58A6-5010-4706-8696-C30084910A34}" dt="2023-05-22T20:20:51.335" v="18" actId="47"/>
        <pc:sldMkLst>
          <pc:docMk/>
          <pc:sldMk cId="2725075841" sldId="341"/>
        </pc:sldMkLst>
        <pc:picChg chg="add mod">
          <ac:chgData name="Maxwell,Daniel" userId="1b6ea79d-60d7-472e-a79a-e3fa9de1dfad" providerId="ADAL" clId="{353E58A6-5010-4706-8696-C30084910A34}" dt="2023-05-22T20:16:36.065" v="12"/>
          <ac:picMkLst>
            <pc:docMk/>
            <pc:sldMk cId="2725075841" sldId="341"/>
            <ac:picMk id="4" creationId="{A6394AC0-D155-FC01-5A15-4816B71A4D4C}"/>
          </ac:picMkLst>
        </pc:picChg>
        <pc:picChg chg="del">
          <ac:chgData name="Maxwell,Daniel" userId="1b6ea79d-60d7-472e-a79a-e3fa9de1dfad" providerId="ADAL" clId="{353E58A6-5010-4706-8696-C30084910A34}" dt="2023-05-22T20:15:44.147" v="11"/>
          <ac:picMkLst>
            <pc:docMk/>
            <pc:sldMk cId="2725075841" sldId="341"/>
            <ac:picMk id="7" creationId="{6B8E9FE6-E45B-A053-211A-21EF3BBCD34D}"/>
          </ac:picMkLst>
        </pc:picChg>
      </pc:sldChg>
      <pc:sldChg chg="addSp delSp modSp add modTransition modAnim">
        <pc:chgData name="Maxwell,Daniel" userId="1b6ea79d-60d7-472e-a79a-e3fa9de1dfad" providerId="ADAL" clId="{353E58A6-5010-4706-8696-C30084910A34}" dt="2023-05-22T20:18:50.829" v="17"/>
        <pc:sldMkLst>
          <pc:docMk/>
          <pc:sldMk cId="3195899701" sldId="342"/>
        </pc:sldMkLst>
        <pc:picChg chg="del">
          <ac:chgData name="Maxwell,Daniel" userId="1b6ea79d-60d7-472e-a79a-e3fa9de1dfad" providerId="ADAL" clId="{353E58A6-5010-4706-8696-C30084910A34}" dt="2023-05-22T20:17:56.845" v="16"/>
          <ac:picMkLst>
            <pc:docMk/>
            <pc:sldMk cId="3195899701" sldId="342"/>
            <ac:picMk id="4" creationId="{A6394AC0-D155-FC01-5A15-4816B71A4D4C}"/>
          </ac:picMkLst>
        </pc:picChg>
        <pc:picChg chg="add mod">
          <ac:chgData name="Maxwell,Daniel" userId="1b6ea79d-60d7-472e-a79a-e3fa9de1dfad" providerId="ADAL" clId="{353E58A6-5010-4706-8696-C30084910A34}" dt="2023-05-22T20:18:50.829" v="17"/>
          <ac:picMkLst>
            <pc:docMk/>
            <pc:sldMk cId="3195899701" sldId="342"/>
            <ac:picMk id="7" creationId="{6C96B688-60A5-052A-4D3C-4625A9A3755F}"/>
          </ac:picMkLst>
        </pc:picChg>
      </pc:sldChg>
    </pc:docChg>
  </pc:docChgLst>
  <pc:docChgLst>
    <pc:chgData name="Maxwell,Daniel" userId="1b6ea79d-60d7-472e-a79a-e3fa9de1dfad" providerId="ADAL" clId="{373F5699-3C0E-4355-B31C-A4709A6527A1}"/>
    <pc:docChg chg="custSel modSld">
      <pc:chgData name="Maxwell,Daniel" userId="1b6ea79d-60d7-472e-a79a-e3fa9de1dfad" providerId="ADAL" clId="{373F5699-3C0E-4355-B31C-A4709A6527A1}" dt="2023-07-05T17:27:48.986" v="23" actId="20577"/>
      <pc:docMkLst>
        <pc:docMk/>
      </pc:docMkLst>
      <pc:sldChg chg="delSp modSp mod modTransition modAnim">
        <pc:chgData name="Maxwell,Daniel" userId="1b6ea79d-60d7-472e-a79a-e3fa9de1dfad" providerId="ADAL" clId="{373F5699-3C0E-4355-B31C-A4709A6527A1}" dt="2023-07-05T17:27:48.986" v="23" actId="20577"/>
        <pc:sldMkLst>
          <pc:docMk/>
          <pc:sldMk cId="4229412751" sldId="324"/>
        </pc:sldMkLst>
        <pc:spChg chg="mod">
          <ac:chgData name="Maxwell,Daniel" userId="1b6ea79d-60d7-472e-a79a-e3fa9de1dfad" providerId="ADAL" clId="{373F5699-3C0E-4355-B31C-A4709A6527A1}" dt="2023-07-05T17:27:48.986" v="23" actId="20577"/>
          <ac:spMkLst>
            <pc:docMk/>
            <pc:sldMk cId="4229412751" sldId="324"/>
            <ac:spMk id="3" creationId="{098BC2D2-CCF7-4C63-8489-B46BF394FCA2}"/>
          </ac:spMkLst>
        </pc:spChg>
        <pc:spChg chg="del">
          <ac:chgData name="Maxwell,Daniel" userId="1b6ea79d-60d7-472e-a79a-e3fa9de1dfad" providerId="ADAL" clId="{373F5699-3C0E-4355-B31C-A4709A6527A1}" dt="2023-07-05T17:27:39.608" v="1" actId="478"/>
          <ac:spMkLst>
            <pc:docMk/>
            <pc:sldMk cId="4229412751" sldId="324"/>
            <ac:spMk id="8" creationId="{7A694F57-7771-2DE9-FED9-24FC4B9BE903}"/>
          </ac:spMkLst>
        </pc:spChg>
        <pc:picChg chg="del">
          <ac:chgData name="Maxwell,Daniel" userId="1b6ea79d-60d7-472e-a79a-e3fa9de1dfad" providerId="ADAL" clId="{373F5699-3C0E-4355-B31C-A4709A6527A1}" dt="2023-07-05T17:27:30.875" v="0"/>
          <ac:picMkLst>
            <pc:docMk/>
            <pc:sldMk cId="4229412751" sldId="324"/>
            <ac:picMk id="7" creationId="{79A77FBA-786C-7713-DCC7-F2D2E91BCBF7}"/>
          </ac:picMkLst>
        </pc:picChg>
      </pc:sldChg>
      <pc:sldChg chg="delSp modTransition modAnim">
        <pc:chgData name="Maxwell,Daniel" userId="1b6ea79d-60d7-472e-a79a-e3fa9de1dfad" providerId="ADAL" clId="{373F5699-3C0E-4355-B31C-A4709A6527A1}" dt="2023-07-05T17:27:30.875" v="0"/>
        <pc:sldMkLst>
          <pc:docMk/>
          <pc:sldMk cId="972631615" sldId="330"/>
        </pc:sldMkLst>
        <pc:picChg chg="del">
          <ac:chgData name="Maxwell,Daniel" userId="1b6ea79d-60d7-472e-a79a-e3fa9de1dfad" providerId="ADAL" clId="{373F5699-3C0E-4355-B31C-A4709A6527A1}" dt="2023-07-05T17:27:30.875" v="0"/>
          <ac:picMkLst>
            <pc:docMk/>
            <pc:sldMk cId="972631615" sldId="330"/>
            <ac:picMk id="2" creationId="{1E5FC24E-A446-936F-DBCD-A74C60138CD8}"/>
          </ac:picMkLst>
        </pc:picChg>
      </pc:sldChg>
      <pc:sldChg chg="delSp modTransition modAnim">
        <pc:chgData name="Maxwell,Daniel" userId="1b6ea79d-60d7-472e-a79a-e3fa9de1dfad" providerId="ADAL" clId="{373F5699-3C0E-4355-B31C-A4709A6527A1}" dt="2023-07-05T17:27:30.875" v="0"/>
        <pc:sldMkLst>
          <pc:docMk/>
          <pc:sldMk cId="4257819007" sldId="331"/>
        </pc:sldMkLst>
        <pc:picChg chg="del">
          <ac:chgData name="Maxwell,Daniel" userId="1b6ea79d-60d7-472e-a79a-e3fa9de1dfad" providerId="ADAL" clId="{373F5699-3C0E-4355-B31C-A4709A6527A1}" dt="2023-07-05T17:27:30.875" v="0"/>
          <ac:picMkLst>
            <pc:docMk/>
            <pc:sldMk cId="4257819007" sldId="331"/>
            <ac:picMk id="3" creationId="{73A77FC7-E801-C10D-CE6F-3E637F304C00}"/>
          </ac:picMkLst>
        </pc:picChg>
      </pc:sldChg>
      <pc:sldChg chg="delSp modTransition modAnim">
        <pc:chgData name="Maxwell,Daniel" userId="1b6ea79d-60d7-472e-a79a-e3fa9de1dfad" providerId="ADAL" clId="{373F5699-3C0E-4355-B31C-A4709A6527A1}" dt="2023-07-05T17:27:30.875" v="0"/>
        <pc:sldMkLst>
          <pc:docMk/>
          <pc:sldMk cId="2760127036" sldId="332"/>
        </pc:sldMkLst>
        <pc:picChg chg="del">
          <ac:chgData name="Maxwell,Daniel" userId="1b6ea79d-60d7-472e-a79a-e3fa9de1dfad" providerId="ADAL" clId="{373F5699-3C0E-4355-B31C-A4709A6527A1}" dt="2023-07-05T17:27:30.875" v="0"/>
          <ac:picMkLst>
            <pc:docMk/>
            <pc:sldMk cId="2760127036" sldId="332"/>
            <ac:picMk id="7" creationId="{24DB59AB-87ED-952B-2D6D-41864FFEF530}"/>
          </ac:picMkLst>
        </pc:picChg>
      </pc:sldChg>
      <pc:sldChg chg="delSp modTransition modAnim">
        <pc:chgData name="Maxwell,Daniel" userId="1b6ea79d-60d7-472e-a79a-e3fa9de1dfad" providerId="ADAL" clId="{373F5699-3C0E-4355-B31C-A4709A6527A1}" dt="2023-07-05T17:27:30.875" v="0"/>
        <pc:sldMkLst>
          <pc:docMk/>
          <pc:sldMk cId="3975799666" sldId="333"/>
        </pc:sldMkLst>
        <pc:picChg chg="del">
          <ac:chgData name="Maxwell,Daniel" userId="1b6ea79d-60d7-472e-a79a-e3fa9de1dfad" providerId="ADAL" clId="{373F5699-3C0E-4355-B31C-A4709A6527A1}" dt="2023-07-05T17:27:30.875" v="0"/>
          <ac:picMkLst>
            <pc:docMk/>
            <pc:sldMk cId="3975799666" sldId="333"/>
            <ac:picMk id="8" creationId="{860E92DD-6612-75DA-9536-AB67E6F19D50}"/>
          </ac:picMkLst>
        </pc:picChg>
      </pc:sldChg>
      <pc:sldChg chg="delSp modTransition modAnim">
        <pc:chgData name="Maxwell,Daniel" userId="1b6ea79d-60d7-472e-a79a-e3fa9de1dfad" providerId="ADAL" clId="{373F5699-3C0E-4355-B31C-A4709A6527A1}" dt="2023-07-05T17:27:30.875" v="0"/>
        <pc:sldMkLst>
          <pc:docMk/>
          <pc:sldMk cId="3662302424" sldId="334"/>
        </pc:sldMkLst>
        <pc:picChg chg="del">
          <ac:chgData name="Maxwell,Daniel" userId="1b6ea79d-60d7-472e-a79a-e3fa9de1dfad" providerId="ADAL" clId="{373F5699-3C0E-4355-B31C-A4709A6527A1}" dt="2023-07-05T17:27:30.875" v="0"/>
          <ac:picMkLst>
            <pc:docMk/>
            <pc:sldMk cId="3662302424" sldId="334"/>
            <ac:picMk id="3" creationId="{C11908E5-7B21-57F2-C2D7-D9D966F73FEF}"/>
          </ac:picMkLst>
        </pc:picChg>
      </pc:sldChg>
      <pc:sldChg chg="delSp modTransition modAnim">
        <pc:chgData name="Maxwell,Daniel" userId="1b6ea79d-60d7-472e-a79a-e3fa9de1dfad" providerId="ADAL" clId="{373F5699-3C0E-4355-B31C-A4709A6527A1}" dt="2023-07-05T17:27:30.875" v="0"/>
        <pc:sldMkLst>
          <pc:docMk/>
          <pc:sldMk cId="3062191149" sldId="335"/>
        </pc:sldMkLst>
        <pc:picChg chg="del">
          <ac:chgData name="Maxwell,Daniel" userId="1b6ea79d-60d7-472e-a79a-e3fa9de1dfad" providerId="ADAL" clId="{373F5699-3C0E-4355-B31C-A4709A6527A1}" dt="2023-07-05T17:27:30.875" v="0"/>
          <ac:picMkLst>
            <pc:docMk/>
            <pc:sldMk cId="3062191149" sldId="335"/>
            <ac:picMk id="6" creationId="{46073149-43F8-F28E-6F33-5116A8FD7CB5}"/>
          </ac:picMkLst>
        </pc:picChg>
      </pc:sldChg>
      <pc:sldChg chg="delSp modTransition modAnim">
        <pc:chgData name="Maxwell,Daniel" userId="1b6ea79d-60d7-472e-a79a-e3fa9de1dfad" providerId="ADAL" clId="{373F5699-3C0E-4355-B31C-A4709A6527A1}" dt="2023-07-05T17:27:30.875" v="0"/>
        <pc:sldMkLst>
          <pc:docMk/>
          <pc:sldMk cId="3739470341" sldId="336"/>
        </pc:sldMkLst>
        <pc:picChg chg="del">
          <ac:chgData name="Maxwell,Daniel" userId="1b6ea79d-60d7-472e-a79a-e3fa9de1dfad" providerId="ADAL" clId="{373F5699-3C0E-4355-B31C-A4709A6527A1}" dt="2023-07-05T17:27:30.875" v="0"/>
          <ac:picMkLst>
            <pc:docMk/>
            <pc:sldMk cId="3739470341" sldId="336"/>
            <ac:picMk id="7" creationId="{3E1A3149-A633-77F3-1C1F-CF5DCCB73E9D}"/>
          </ac:picMkLst>
        </pc:picChg>
      </pc:sldChg>
      <pc:sldChg chg="delSp modTransition modAnim">
        <pc:chgData name="Maxwell,Daniel" userId="1b6ea79d-60d7-472e-a79a-e3fa9de1dfad" providerId="ADAL" clId="{373F5699-3C0E-4355-B31C-A4709A6527A1}" dt="2023-07-05T17:27:30.875" v="0"/>
        <pc:sldMkLst>
          <pc:docMk/>
          <pc:sldMk cId="392144026" sldId="337"/>
        </pc:sldMkLst>
        <pc:picChg chg="del">
          <ac:chgData name="Maxwell,Daniel" userId="1b6ea79d-60d7-472e-a79a-e3fa9de1dfad" providerId="ADAL" clId="{373F5699-3C0E-4355-B31C-A4709A6527A1}" dt="2023-07-05T17:27:30.875" v="0"/>
          <ac:picMkLst>
            <pc:docMk/>
            <pc:sldMk cId="392144026" sldId="337"/>
            <ac:picMk id="3" creationId="{F083CEC7-8CAC-252D-AC49-85817E9AB7AC}"/>
          </ac:picMkLst>
        </pc:picChg>
      </pc:sldChg>
      <pc:sldChg chg="delSp modTransition modAnim">
        <pc:chgData name="Maxwell,Daniel" userId="1b6ea79d-60d7-472e-a79a-e3fa9de1dfad" providerId="ADAL" clId="{373F5699-3C0E-4355-B31C-A4709A6527A1}" dt="2023-07-05T17:27:30.875" v="0"/>
        <pc:sldMkLst>
          <pc:docMk/>
          <pc:sldMk cId="3961754601" sldId="338"/>
        </pc:sldMkLst>
        <pc:picChg chg="del">
          <ac:chgData name="Maxwell,Daniel" userId="1b6ea79d-60d7-472e-a79a-e3fa9de1dfad" providerId="ADAL" clId="{373F5699-3C0E-4355-B31C-A4709A6527A1}" dt="2023-07-05T17:27:30.875" v="0"/>
          <ac:picMkLst>
            <pc:docMk/>
            <pc:sldMk cId="3961754601" sldId="338"/>
            <ac:picMk id="10" creationId="{C9545D88-997B-DA2D-6122-99CA288AEBC1}"/>
          </ac:picMkLst>
        </pc:picChg>
      </pc:sldChg>
      <pc:sldChg chg="modTransition">
        <pc:chgData name="Maxwell,Daniel" userId="1b6ea79d-60d7-472e-a79a-e3fa9de1dfad" providerId="ADAL" clId="{373F5699-3C0E-4355-B31C-A4709A6527A1}" dt="2023-07-05T17:27:30.875" v="0"/>
        <pc:sldMkLst>
          <pc:docMk/>
          <pc:sldMk cId="2191862316" sldId="339"/>
        </pc:sldMkLst>
      </pc:sldChg>
      <pc:sldChg chg="delSp modTransition modAnim">
        <pc:chgData name="Maxwell,Daniel" userId="1b6ea79d-60d7-472e-a79a-e3fa9de1dfad" providerId="ADAL" clId="{373F5699-3C0E-4355-B31C-A4709A6527A1}" dt="2023-07-05T17:27:30.875" v="0"/>
        <pc:sldMkLst>
          <pc:docMk/>
          <pc:sldMk cId="4174390653" sldId="340"/>
        </pc:sldMkLst>
        <pc:picChg chg="del">
          <ac:chgData name="Maxwell,Daniel" userId="1b6ea79d-60d7-472e-a79a-e3fa9de1dfad" providerId="ADAL" clId="{373F5699-3C0E-4355-B31C-A4709A6527A1}" dt="2023-07-05T17:27:30.875" v="0"/>
          <ac:picMkLst>
            <pc:docMk/>
            <pc:sldMk cId="4174390653" sldId="340"/>
            <ac:picMk id="3" creationId="{56507B98-2CCC-6776-B94E-7677A4A84D56}"/>
          </ac:picMkLst>
        </pc:picChg>
      </pc:sldChg>
      <pc:sldChg chg="delSp modTransition modAnim">
        <pc:chgData name="Maxwell,Daniel" userId="1b6ea79d-60d7-472e-a79a-e3fa9de1dfad" providerId="ADAL" clId="{373F5699-3C0E-4355-B31C-A4709A6527A1}" dt="2023-07-05T17:27:30.875" v="0"/>
        <pc:sldMkLst>
          <pc:docMk/>
          <pc:sldMk cId="3195899701" sldId="342"/>
        </pc:sldMkLst>
        <pc:picChg chg="del">
          <ac:chgData name="Maxwell,Daniel" userId="1b6ea79d-60d7-472e-a79a-e3fa9de1dfad" providerId="ADAL" clId="{373F5699-3C0E-4355-B31C-A4709A6527A1}" dt="2023-07-05T17:27:30.875" v="0"/>
          <ac:picMkLst>
            <pc:docMk/>
            <pc:sldMk cId="3195899701" sldId="342"/>
            <ac:picMk id="7" creationId="{6C96B688-60A5-052A-4D3C-4625A9A3755F}"/>
          </ac:picMkLst>
        </pc:picChg>
      </pc:sldChg>
    </pc:docChg>
  </pc:docChgLst>
  <pc:docChgLst>
    <pc:chgData name="Gitzendanner, Matt" userId="S::magitz@ufl.edu::b4bd9a28-947d-4019-a646-080a1de8474c" providerId="AD" clId="Web-{B6029849-E13E-4E77-9048-647E44108D4D}"/>
    <pc:docChg chg="modSld">
      <pc:chgData name="Gitzendanner, Matt" userId="S::magitz@ufl.edu::b4bd9a28-947d-4019-a646-080a1de8474c" providerId="AD" clId="Web-{B6029849-E13E-4E77-9048-647E44108D4D}" dt="2023-01-11T16:37:17.717" v="9" actId="20577"/>
      <pc:docMkLst>
        <pc:docMk/>
      </pc:docMkLst>
      <pc:sldChg chg="modSp">
        <pc:chgData name="Gitzendanner, Matt" userId="S::magitz@ufl.edu::b4bd9a28-947d-4019-a646-080a1de8474c" providerId="AD" clId="Web-{B6029849-E13E-4E77-9048-647E44108D4D}" dt="2023-01-11T16:37:17.717" v="9" actId="20577"/>
        <pc:sldMkLst>
          <pc:docMk/>
          <pc:sldMk cId="3933901158" sldId="266"/>
        </pc:sldMkLst>
        <pc:spChg chg="mod">
          <ac:chgData name="Gitzendanner, Matt" userId="S::magitz@ufl.edu::b4bd9a28-947d-4019-a646-080a1de8474c" providerId="AD" clId="Web-{B6029849-E13E-4E77-9048-647E44108D4D}" dt="2023-01-11T16:37:17.717" v="9" actId="20577"/>
          <ac:spMkLst>
            <pc:docMk/>
            <pc:sldMk cId="3933901158" sldId="266"/>
            <ac:spMk id="4" creationId="{659531AF-92C6-4F92-AA59-2FD12D624E53}"/>
          </ac:spMkLst>
        </pc:spChg>
      </pc:sldChg>
    </pc:docChg>
  </pc:docChgLst>
  <pc:docChgLst>
    <pc:chgData name="Gitzendanner, Matt" userId="b4bd9a28-947d-4019-a646-080a1de8474c" providerId="ADAL" clId="{29AF0007-F919-4A0F-89FE-B26226E3B811}"/>
    <pc:docChg chg="custSel addSld delSld modSld sldOrd">
      <pc:chgData name="Gitzendanner, Matt" userId="b4bd9a28-947d-4019-a646-080a1de8474c" providerId="ADAL" clId="{29AF0007-F919-4A0F-89FE-B26226E3B811}" dt="2023-09-05T17:27:50.122" v="320" actId="962"/>
      <pc:docMkLst>
        <pc:docMk/>
      </pc:docMkLst>
      <pc:sldChg chg="del">
        <pc:chgData name="Gitzendanner, Matt" userId="b4bd9a28-947d-4019-a646-080a1de8474c" providerId="ADAL" clId="{29AF0007-F919-4A0F-89FE-B26226E3B811}" dt="2023-09-05T17:16:42.589" v="7" actId="47"/>
        <pc:sldMkLst>
          <pc:docMk/>
          <pc:sldMk cId="972631615" sldId="330"/>
        </pc:sldMkLst>
      </pc:sldChg>
      <pc:sldChg chg="del">
        <pc:chgData name="Gitzendanner, Matt" userId="b4bd9a28-947d-4019-a646-080a1de8474c" providerId="ADAL" clId="{29AF0007-F919-4A0F-89FE-B26226E3B811}" dt="2023-09-05T17:16:42.589" v="7" actId="47"/>
        <pc:sldMkLst>
          <pc:docMk/>
          <pc:sldMk cId="4257819007" sldId="331"/>
        </pc:sldMkLst>
      </pc:sldChg>
      <pc:sldChg chg="del">
        <pc:chgData name="Gitzendanner, Matt" userId="b4bd9a28-947d-4019-a646-080a1de8474c" providerId="ADAL" clId="{29AF0007-F919-4A0F-89FE-B26226E3B811}" dt="2023-09-05T17:16:42.589" v="7" actId="47"/>
        <pc:sldMkLst>
          <pc:docMk/>
          <pc:sldMk cId="2760127036" sldId="332"/>
        </pc:sldMkLst>
      </pc:sldChg>
      <pc:sldChg chg="del">
        <pc:chgData name="Gitzendanner, Matt" userId="b4bd9a28-947d-4019-a646-080a1de8474c" providerId="ADAL" clId="{29AF0007-F919-4A0F-89FE-B26226E3B811}" dt="2023-09-05T17:16:42.589" v="7" actId="47"/>
        <pc:sldMkLst>
          <pc:docMk/>
          <pc:sldMk cId="3975799666" sldId="333"/>
        </pc:sldMkLst>
      </pc:sldChg>
      <pc:sldChg chg="del">
        <pc:chgData name="Gitzendanner, Matt" userId="b4bd9a28-947d-4019-a646-080a1de8474c" providerId="ADAL" clId="{29AF0007-F919-4A0F-89FE-B26226E3B811}" dt="2023-09-05T17:16:42.589" v="7" actId="47"/>
        <pc:sldMkLst>
          <pc:docMk/>
          <pc:sldMk cId="3662302424" sldId="334"/>
        </pc:sldMkLst>
      </pc:sldChg>
      <pc:sldChg chg="del">
        <pc:chgData name="Gitzendanner, Matt" userId="b4bd9a28-947d-4019-a646-080a1de8474c" providerId="ADAL" clId="{29AF0007-F919-4A0F-89FE-B26226E3B811}" dt="2023-09-05T17:16:42.589" v="7" actId="47"/>
        <pc:sldMkLst>
          <pc:docMk/>
          <pc:sldMk cId="3062191149" sldId="335"/>
        </pc:sldMkLst>
      </pc:sldChg>
      <pc:sldChg chg="del">
        <pc:chgData name="Gitzendanner, Matt" userId="b4bd9a28-947d-4019-a646-080a1de8474c" providerId="ADAL" clId="{29AF0007-F919-4A0F-89FE-B26226E3B811}" dt="2023-09-05T17:16:42.589" v="7" actId="47"/>
        <pc:sldMkLst>
          <pc:docMk/>
          <pc:sldMk cId="3739470341" sldId="336"/>
        </pc:sldMkLst>
      </pc:sldChg>
      <pc:sldChg chg="addSp delSp modSp mod delAnim modAnim modNotesTx">
        <pc:chgData name="Gitzendanner, Matt" userId="b4bd9a28-947d-4019-a646-080a1de8474c" providerId="ADAL" clId="{29AF0007-F919-4A0F-89FE-B26226E3B811}" dt="2023-09-05T17:27:29.020" v="192" actId="962"/>
        <pc:sldMkLst>
          <pc:docMk/>
          <pc:sldMk cId="392144026" sldId="337"/>
        </pc:sldMkLst>
        <pc:picChg chg="add del mod">
          <ac:chgData name="Gitzendanner, Matt" userId="b4bd9a28-947d-4019-a646-080a1de8474c" providerId="ADAL" clId="{29AF0007-F919-4A0F-89FE-B26226E3B811}" dt="2023-09-05T17:21:27.168" v="29" actId="478"/>
          <ac:picMkLst>
            <pc:docMk/>
            <pc:sldMk cId="392144026" sldId="337"/>
            <ac:picMk id="3" creationId="{75F00E85-81DC-B82D-31A0-293ED8BA4ADD}"/>
          </ac:picMkLst>
        </pc:picChg>
        <pc:picChg chg="add del mod">
          <ac:chgData name="Gitzendanner, Matt" userId="b4bd9a28-947d-4019-a646-080a1de8474c" providerId="ADAL" clId="{29AF0007-F919-4A0F-89FE-B26226E3B811}" dt="2023-09-05T17:22:47.155" v="37" actId="21"/>
          <ac:picMkLst>
            <pc:docMk/>
            <pc:sldMk cId="392144026" sldId="337"/>
            <ac:picMk id="5" creationId="{7483BC5B-5544-F3B5-E8A4-207C7E5CFC31}"/>
          </ac:picMkLst>
        </pc:picChg>
        <pc:picChg chg="mod">
          <ac:chgData name="Gitzendanner, Matt" userId="b4bd9a28-947d-4019-a646-080a1de8474c" providerId="ADAL" clId="{29AF0007-F919-4A0F-89FE-B26226E3B811}" dt="2023-09-05T17:27:29.020" v="192" actId="962"/>
          <ac:picMkLst>
            <pc:docMk/>
            <pc:sldMk cId="392144026" sldId="337"/>
            <ac:picMk id="1026" creationId="{3723C6B1-ABA5-663E-4CCE-F7DFCC646272}"/>
          </ac:picMkLst>
        </pc:picChg>
      </pc:sldChg>
      <pc:sldChg chg="addSp modSp new mod ord setBg modAnim">
        <pc:chgData name="Gitzendanner, Matt" userId="b4bd9a28-947d-4019-a646-080a1de8474c" providerId="ADAL" clId="{29AF0007-F919-4A0F-89FE-B26226E3B811}" dt="2023-09-05T17:27:18.373" v="142" actId="962"/>
        <pc:sldMkLst>
          <pc:docMk/>
          <pc:sldMk cId="3385506350" sldId="338"/>
        </pc:sldMkLst>
        <pc:picChg chg="add mod ord">
          <ac:chgData name="Gitzendanner, Matt" userId="b4bd9a28-947d-4019-a646-080a1de8474c" providerId="ADAL" clId="{29AF0007-F919-4A0F-89FE-B26226E3B811}" dt="2023-09-05T17:27:01.638" v="66" actId="962"/>
          <ac:picMkLst>
            <pc:docMk/>
            <pc:sldMk cId="3385506350" sldId="338"/>
            <ac:picMk id="2" creationId="{E87BC2EE-676C-78A6-6452-B7171DA5AE94}"/>
          </ac:picMkLst>
        </pc:picChg>
        <pc:picChg chg="add mod ord">
          <ac:chgData name="Gitzendanner, Matt" userId="b4bd9a28-947d-4019-a646-080a1de8474c" providerId="ADAL" clId="{29AF0007-F919-4A0F-89FE-B26226E3B811}" dt="2023-09-05T17:27:11.254" v="105" actId="962"/>
          <ac:picMkLst>
            <pc:docMk/>
            <pc:sldMk cId="3385506350" sldId="338"/>
            <ac:picMk id="3" creationId="{FBF248DE-3F48-2FCD-D5B4-81F7CA1E67D3}"/>
          </ac:picMkLst>
        </pc:picChg>
        <pc:picChg chg="add mod">
          <ac:chgData name="Gitzendanner, Matt" userId="b4bd9a28-947d-4019-a646-080a1de8474c" providerId="ADAL" clId="{29AF0007-F919-4A0F-89FE-B26226E3B811}" dt="2023-09-05T17:27:18.373" v="142" actId="962"/>
          <ac:picMkLst>
            <pc:docMk/>
            <pc:sldMk cId="3385506350" sldId="338"/>
            <ac:picMk id="4" creationId="{90BA9BEC-A6D4-09EB-A1B3-7F22AD647B8C}"/>
          </ac:picMkLst>
        </pc:picChg>
        <pc:cxnChg chg="add">
          <ac:chgData name="Gitzendanner, Matt" userId="b4bd9a28-947d-4019-a646-080a1de8474c" providerId="ADAL" clId="{29AF0007-F919-4A0F-89FE-B26226E3B811}" dt="2023-09-05T17:23:00.545" v="39" actId="26606"/>
          <ac:cxnSpMkLst>
            <pc:docMk/>
            <pc:sldMk cId="3385506350" sldId="338"/>
            <ac:cxnSpMk id="9" creationId="{DCD67800-37AC-4E14-89B0-F79DCB3FB86D}"/>
          </ac:cxnSpMkLst>
        </pc:cxnChg>
        <pc:cxnChg chg="add">
          <ac:chgData name="Gitzendanner, Matt" userId="b4bd9a28-947d-4019-a646-080a1de8474c" providerId="ADAL" clId="{29AF0007-F919-4A0F-89FE-B26226E3B811}" dt="2023-09-05T17:23:00.545" v="39" actId="26606"/>
          <ac:cxnSpMkLst>
            <pc:docMk/>
            <pc:sldMk cId="3385506350" sldId="338"/>
            <ac:cxnSpMk id="11" creationId="{20F1788F-A5AE-4188-8274-F7F2E3833ECD}"/>
          </ac:cxnSpMkLst>
        </pc:cxnChg>
      </pc:sldChg>
      <pc:sldChg chg="addSp delSp modSp new del mod">
        <pc:chgData name="Gitzendanner, Matt" userId="b4bd9a28-947d-4019-a646-080a1de8474c" providerId="ADAL" clId="{29AF0007-F919-4A0F-89FE-B26226E3B811}" dt="2023-09-05T17:20:12.261" v="22" actId="47"/>
        <pc:sldMkLst>
          <pc:docMk/>
          <pc:sldMk cId="342891500" sldId="339"/>
        </pc:sldMkLst>
        <pc:spChg chg="add del mod">
          <ac:chgData name="Gitzendanner, Matt" userId="b4bd9a28-947d-4019-a646-080a1de8474c" providerId="ADAL" clId="{29AF0007-F919-4A0F-89FE-B26226E3B811}" dt="2023-09-05T17:20:08.725" v="21" actId="478"/>
          <ac:spMkLst>
            <pc:docMk/>
            <pc:sldMk cId="342891500" sldId="339"/>
            <ac:spMk id="2" creationId="{8CE0E23E-9B69-1457-8E12-5FDC60F3B96A}"/>
          </ac:spMkLst>
        </pc:spChg>
        <pc:spChg chg="add del mod">
          <ac:chgData name="Gitzendanner, Matt" userId="b4bd9a28-947d-4019-a646-080a1de8474c" providerId="ADAL" clId="{29AF0007-F919-4A0F-89FE-B26226E3B811}" dt="2023-09-05T17:20:07.877" v="20" actId="478"/>
          <ac:spMkLst>
            <pc:docMk/>
            <pc:sldMk cId="342891500" sldId="339"/>
            <ac:spMk id="3" creationId="{843F2EE5-2120-C01C-50BA-B07AC1CA22C1}"/>
          </ac:spMkLst>
        </pc:spChg>
      </pc:sldChg>
      <pc:sldChg chg="addSp delSp modSp add modAnim modNotesTx">
        <pc:chgData name="Gitzendanner, Matt" userId="b4bd9a28-947d-4019-a646-080a1de8474c" providerId="ADAL" clId="{29AF0007-F919-4A0F-89FE-B26226E3B811}" dt="2023-09-05T17:27:50.122" v="320" actId="962"/>
        <pc:sldMkLst>
          <pc:docMk/>
          <pc:sldMk cId="2933933768" sldId="339"/>
        </pc:sldMkLst>
        <pc:picChg chg="mod">
          <ac:chgData name="Gitzendanner, Matt" userId="b4bd9a28-947d-4019-a646-080a1de8474c" providerId="ADAL" clId="{29AF0007-F919-4A0F-89FE-B26226E3B811}" dt="2023-09-05T17:27:50.122" v="320" actId="962"/>
          <ac:picMkLst>
            <pc:docMk/>
            <pc:sldMk cId="2933933768" sldId="339"/>
            <ac:picMk id="3" creationId="{75F00E85-81DC-B82D-31A0-293ED8BA4ADD}"/>
          </ac:picMkLst>
        </pc:picChg>
        <pc:picChg chg="add del mod">
          <ac:chgData name="Gitzendanner, Matt" userId="b4bd9a28-947d-4019-a646-080a1de8474c" providerId="ADAL" clId="{29AF0007-F919-4A0F-89FE-B26226E3B811}" dt="2023-09-05T17:22:36.120" v="34"/>
          <ac:picMkLst>
            <pc:docMk/>
            <pc:sldMk cId="2933933768" sldId="339"/>
            <ac:picMk id="5" creationId="{3BCB9DCA-453E-92E4-CBA9-76F8CDED479B}"/>
          </ac:picMkLst>
        </pc:picChg>
        <pc:picChg chg="mod">
          <ac:chgData name="Gitzendanner, Matt" userId="b4bd9a28-947d-4019-a646-080a1de8474c" providerId="ADAL" clId="{29AF0007-F919-4A0F-89FE-B26226E3B811}" dt="2023-09-05T17:27:44.196" v="290" actId="962"/>
          <ac:picMkLst>
            <pc:docMk/>
            <pc:sldMk cId="2933933768" sldId="339"/>
            <ac:picMk id="1026" creationId="{3723C6B1-ABA5-663E-4CCE-F7DFCC646272}"/>
          </ac:picMkLst>
        </pc:picChg>
      </pc:sldChg>
    </pc:docChg>
  </pc:docChgLst>
  <pc:docChgLst>
    <pc:chgData name="Haskell,Allyson A" userId="f01f6c31-ef41-49db-8aa6-74fdc01fc293" providerId="ADAL" clId="{48411A0E-4CF5-41C5-8C8E-C56A4C22DFF4}"/>
    <pc:docChg chg="modSld">
      <pc:chgData name="Haskell,Allyson A" userId="f01f6c31-ef41-49db-8aa6-74fdc01fc293" providerId="ADAL" clId="{48411A0E-4CF5-41C5-8C8E-C56A4C22DFF4}" dt="2023-09-05T19:21:29.701" v="90" actId="962"/>
      <pc:docMkLst>
        <pc:docMk/>
      </pc:docMkLst>
      <pc:sldChg chg="addSp modSp mod">
        <pc:chgData name="Haskell,Allyson A" userId="f01f6c31-ef41-49db-8aa6-74fdc01fc293" providerId="ADAL" clId="{48411A0E-4CF5-41C5-8C8E-C56A4C22DFF4}" dt="2023-09-05T19:20:19.574" v="72" actId="962"/>
        <pc:sldMkLst>
          <pc:docMk/>
          <pc:sldMk cId="4229412751" sldId="324"/>
        </pc:sldMkLst>
        <pc:spChg chg="mod">
          <ac:chgData name="Haskell,Allyson A" userId="f01f6c31-ef41-49db-8aa6-74fdc01fc293" providerId="ADAL" clId="{48411A0E-4CF5-41C5-8C8E-C56A4C22DFF4}" dt="2023-09-05T19:20:19.574" v="72" actId="962"/>
          <ac:spMkLst>
            <pc:docMk/>
            <pc:sldMk cId="4229412751" sldId="324"/>
            <ac:spMk id="3" creationId="{098BC2D2-CCF7-4C63-8489-B46BF394FCA2}"/>
          </ac:spMkLst>
        </pc:spChg>
        <pc:spChg chg="add mod">
          <ac:chgData name="Haskell,Allyson A" userId="f01f6c31-ef41-49db-8aa6-74fdc01fc293" providerId="ADAL" clId="{48411A0E-4CF5-41C5-8C8E-C56A4C22DFF4}" dt="2023-09-05T19:20:13.460" v="71" actId="13244"/>
          <ac:spMkLst>
            <pc:docMk/>
            <pc:sldMk cId="4229412751" sldId="324"/>
            <ac:spMk id="4" creationId="{2D0D5C11-0DF5-486F-9F72-D98170B4FB97}"/>
          </ac:spMkLst>
        </pc:spChg>
      </pc:sldChg>
      <pc:sldChg chg="addSp modSp mod">
        <pc:chgData name="Haskell,Allyson A" userId="f01f6c31-ef41-49db-8aa6-74fdc01fc293" providerId="ADAL" clId="{48411A0E-4CF5-41C5-8C8E-C56A4C22DFF4}" dt="2023-09-05T19:21:13.140" v="87" actId="962"/>
        <pc:sldMkLst>
          <pc:docMk/>
          <pc:sldMk cId="392144026" sldId="337"/>
        </pc:sldMkLst>
        <pc:spChg chg="add mod">
          <ac:chgData name="Haskell,Allyson A" userId="f01f6c31-ef41-49db-8aa6-74fdc01fc293" providerId="ADAL" clId="{48411A0E-4CF5-41C5-8C8E-C56A4C22DFF4}" dt="2023-09-05T19:21:08.594" v="86" actId="13244"/>
          <ac:spMkLst>
            <pc:docMk/>
            <pc:sldMk cId="392144026" sldId="337"/>
            <ac:spMk id="3" creationId="{AD48ED86-B563-4FF0-8FCB-1C78EE3B50FC}"/>
          </ac:spMkLst>
        </pc:spChg>
        <pc:picChg chg="mod">
          <ac:chgData name="Haskell,Allyson A" userId="f01f6c31-ef41-49db-8aa6-74fdc01fc293" providerId="ADAL" clId="{48411A0E-4CF5-41C5-8C8E-C56A4C22DFF4}" dt="2023-09-05T19:21:13.140" v="87" actId="962"/>
          <ac:picMkLst>
            <pc:docMk/>
            <pc:sldMk cId="392144026" sldId="337"/>
            <ac:picMk id="1026" creationId="{3723C6B1-ABA5-663E-4CCE-F7DFCC646272}"/>
          </ac:picMkLst>
        </pc:picChg>
      </pc:sldChg>
      <pc:sldChg chg="addSp modSp mod">
        <pc:chgData name="Haskell,Allyson A" userId="f01f6c31-ef41-49db-8aa6-74fdc01fc293" providerId="ADAL" clId="{48411A0E-4CF5-41C5-8C8E-C56A4C22DFF4}" dt="2023-09-05T19:21:00.402" v="85" actId="20577"/>
        <pc:sldMkLst>
          <pc:docMk/>
          <pc:sldMk cId="3385506350" sldId="338"/>
        </pc:sldMkLst>
        <pc:spChg chg="add mod">
          <ac:chgData name="Haskell,Allyson A" userId="f01f6c31-ef41-49db-8aa6-74fdc01fc293" providerId="ADAL" clId="{48411A0E-4CF5-41C5-8C8E-C56A4C22DFF4}" dt="2023-09-05T19:21:00.402" v="85" actId="20577"/>
          <ac:spMkLst>
            <pc:docMk/>
            <pc:sldMk cId="3385506350" sldId="338"/>
            <ac:spMk id="5" creationId="{B43ACC0D-07F9-4942-A66C-AC76F2E16EE6}"/>
          </ac:spMkLst>
        </pc:spChg>
        <pc:picChg chg="mod">
          <ac:chgData name="Haskell,Allyson A" userId="f01f6c31-ef41-49db-8aa6-74fdc01fc293" providerId="ADAL" clId="{48411A0E-4CF5-41C5-8C8E-C56A4C22DFF4}" dt="2023-09-05T19:20:41.177" v="74" actId="13244"/>
          <ac:picMkLst>
            <pc:docMk/>
            <pc:sldMk cId="3385506350" sldId="338"/>
            <ac:picMk id="2" creationId="{E87BC2EE-676C-78A6-6452-B7171DA5AE94}"/>
          </ac:picMkLst>
        </pc:picChg>
        <pc:picChg chg="mod">
          <ac:chgData name="Haskell,Allyson A" userId="f01f6c31-ef41-49db-8aa6-74fdc01fc293" providerId="ADAL" clId="{48411A0E-4CF5-41C5-8C8E-C56A4C22DFF4}" dt="2023-09-05T19:20:46.791" v="75" actId="13244"/>
          <ac:picMkLst>
            <pc:docMk/>
            <pc:sldMk cId="3385506350" sldId="338"/>
            <ac:picMk id="3" creationId="{FBF248DE-3F48-2FCD-D5B4-81F7CA1E67D3}"/>
          </ac:picMkLst>
        </pc:picChg>
      </pc:sldChg>
      <pc:sldChg chg="addSp modSp mod">
        <pc:chgData name="Haskell,Allyson A" userId="f01f6c31-ef41-49db-8aa6-74fdc01fc293" providerId="ADAL" clId="{48411A0E-4CF5-41C5-8C8E-C56A4C22DFF4}" dt="2023-09-05T19:21:29.701" v="90" actId="962"/>
        <pc:sldMkLst>
          <pc:docMk/>
          <pc:sldMk cId="2933933768" sldId="339"/>
        </pc:sldMkLst>
        <pc:spChg chg="add mod">
          <ac:chgData name="Haskell,Allyson A" userId="f01f6c31-ef41-49db-8aa6-74fdc01fc293" providerId="ADAL" clId="{48411A0E-4CF5-41C5-8C8E-C56A4C22DFF4}" dt="2023-09-05T19:21:24.851" v="88" actId="13244"/>
          <ac:spMkLst>
            <pc:docMk/>
            <pc:sldMk cId="2933933768" sldId="339"/>
            <ac:spMk id="4" creationId="{3E24E32D-2BAD-4804-B513-11E4618F0D02}"/>
          </ac:spMkLst>
        </pc:spChg>
        <pc:picChg chg="mod">
          <ac:chgData name="Haskell,Allyson A" userId="f01f6c31-ef41-49db-8aa6-74fdc01fc293" providerId="ADAL" clId="{48411A0E-4CF5-41C5-8C8E-C56A4C22DFF4}" dt="2023-09-05T19:21:29.701" v="90" actId="962"/>
          <ac:picMkLst>
            <pc:docMk/>
            <pc:sldMk cId="2933933768" sldId="339"/>
            <ac:picMk id="3" creationId="{75F00E85-81DC-B82D-31A0-293ED8BA4ADD}"/>
          </ac:picMkLst>
        </pc:picChg>
        <pc:picChg chg="mod">
          <ac:chgData name="Haskell,Allyson A" userId="f01f6c31-ef41-49db-8aa6-74fdc01fc293" providerId="ADAL" clId="{48411A0E-4CF5-41C5-8C8E-C56A4C22DFF4}" dt="2023-09-05T19:21:28.587" v="89" actId="962"/>
          <ac:picMkLst>
            <pc:docMk/>
            <pc:sldMk cId="2933933768" sldId="339"/>
            <ac:picMk id="1026" creationId="{3723C6B1-ABA5-663E-4CCE-F7DFCC646272}"/>
          </ac:picMkLst>
        </pc:picChg>
      </pc:sldChg>
    </pc:docChg>
  </pc:docChgLst>
  <pc:docChgLst>
    <pc:chgData name="Maxwell,Daniel" userId="1b6ea79d-60d7-472e-a79a-e3fa9de1dfad" providerId="ADAL" clId="{CC4D1E9B-B59C-4FA9-944C-C62050D8FBEB}"/>
    <pc:docChg chg="modSld">
      <pc:chgData name="Maxwell,Daniel" userId="1b6ea79d-60d7-472e-a79a-e3fa9de1dfad" providerId="ADAL" clId="{CC4D1E9B-B59C-4FA9-944C-C62050D8FBEB}" dt="2023-03-14T20:09:51.430" v="0"/>
      <pc:docMkLst>
        <pc:docMk/>
      </pc:docMkLst>
      <pc:sldChg chg="addSp modSp">
        <pc:chgData name="Maxwell,Daniel" userId="1b6ea79d-60d7-472e-a79a-e3fa9de1dfad" providerId="ADAL" clId="{CC4D1E9B-B59C-4FA9-944C-C62050D8FBEB}" dt="2023-03-14T20:09:51.430" v="0"/>
        <pc:sldMkLst>
          <pc:docMk/>
          <pc:sldMk cId="392144026" sldId="337"/>
        </pc:sldMkLst>
        <pc:picChg chg="add mod">
          <ac:chgData name="Maxwell,Daniel" userId="1b6ea79d-60d7-472e-a79a-e3fa9de1dfad" providerId="ADAL" clId="{CC4D1E9B-B59C-4FA9-944C-C62050D8FBEB}" dt="2023-03-14T20:09:51.430" v="0"/>
          <ac:picMkLst>
            <pc:docMk/>
            <pc:sldMk cId="392144026" sldId="337"/>
            <ac:picMk id="2" creationId="{C104B480-12AD-24BA-9F36-15E6AF21B510}"/>
          </ac:picMkLst>
        </pc:picChg>
      </pc:sldChg>
    </pc:docChg>
  </pc:docChgLst>
  <pc:docChgLst>
    <pc:chgData name="Maxwell,Daniel" userId="1b6ea79d-60d7-472e-a79a-e3fa9de1dfad" providerId="ADAL" clId="{EE5A3B24-FF05-4F65-ABD1-8AF44B6844FF}"/>
    <pc:docChg chg="custSel addSld delSld modSld">
      <pc:chgData name="Maxwell,Daniel" userId="1b6ea79d-60d7-472e-a79a-e3fa9de1dfad" providerId="ADAL" clId="{EE5A3B24-FF05-4F65-ABD1-8AF44B6844FF}" dt="2023-05-22T19:58:46.898" v="1188" actId="478"/>
      <pc:docMkLst>
        <pc:docMk/>
      </pc:docMkLst>
      <pc:sldChg chg="addSp delSp modSp mod">
        <pc:chgData name="Maxwell,Daniel" userId="1b6ea79d-60d7-472e-a79a-e3fa9de1dfad" providerId="ADAL" clId="{EE5A3B24-FF05-4F65-ABD1-8AF44B6844FF}" dt="2023-05-22T19:58:33.498" v="1186" actId="478"/>
        <pc:sldMkLst>
          <pc:docMk/>
          <pc:sldMk cId="4229412751" sldId="324"/>
        </pc:sldMkLst>
        <pc:spChg chg="del">
          <ac:chgData name="Maxwell,Daniel" userId="1b6ea79d-60d7-472e-a79a-e3fa9de1dfad" providerId="ADAL" clId="{EE5A3B24-FF05-4F65-ABD1-8AF44B6844FF}" dt="2023-05-22T19:58:33.498" v="1186" actId="478"/>
          <ac:spMkLst>
            <pc:docMk/>
            <pc:sldMk cId="4229412751" sldId="324"/>
            <ac:spMk id="4" creationId="{0324F03B-D820-4DF5-90A3-53682AC9E13C}"/>
          </ac:spMkLst>
        </pc:spChg>
        <pc:spChg chg="add mod">
          <ac:chgData name="Maxwell,Daniel" userId="1b6ea79d-60d7-472e-a79a-e3fa9de1dfad" providerId="ADAL" clId="{EE5A3B24-FF05-4F65-ABD1-8AF44B6844FF}" dt="2023-05-22T19:58:33.498" v="1186" actId="478"/>
          <ac:spMkLst>
            <pc:docMk/>
            <pc:sldMk cId="4229412751" sldId="324"/>
            <ac:spMk id="8" creationId="{7A694F57-7771-2DE9-FED9-24FC4B9BE903}"/>
          </ac:spMkLst>
        </pc:spChg>
      </pc:sldChg>
      <pc:sldChg chg="addSp delSp modSp del mod modTransition modAnim modNotesTx">
        <pc:chgData name="Maxwell,Daniel" userId="1b6ea79d-60d7-472e-a79a-e3fa9de1dfad" providerId="ADAL" clId="{EE5A3B24-FF05-4F65-ABD1-8AF44B6844FF}" dt="2023-05-22T19:58:20.063" v="1185" actId="47"/>
        <pc:sldMkLst>
          <pc:docMk/>
          <pc:sldMk cId="2552202046" sldId="328"/>
        </pc:sldMkLst>
        <pc:spChg chg="del">
          <ac:chgData name="Maxwell,Daniel" userId="1b6ea79d-60d7-472e-a79a-e3fa9de1dfad" providerId="ADAL" clId="{EE5A3B24-FF05-4F65-ABD1-8AF44B6844FF}" dt="2023-05-22T19:24:27.589" v="35" actId="478"/>
          <ac:spMkLst>
            <pc:docMk/>
            <pc:sldMk cId="2552202046" sldId="328"/>
            <ac:spMk id="2" creationId="{E572A712-B415-4A2E-7599-A6167150739A}"/>
          </ac:spMkLst>
        </pc:spChg>
        <pc:spChg chg="del">
          <ac:chgData name="Maxwell,Daniel" userId="1b6ea79d-60d7-472e-a79a-e3fa9de1dfad" providerId="ADAL" clId="{EE5A3B24-FF05-4F65-ABD1-8AF44B6844FF}" dt="2023-05-22T19:21:16.642" v="2" actId="478"/>
          <ac:spMkLst>
            <pc:docMk/>
            <pc:sldMk cId="2552202046" sldId="328"/>
            <ac:spMk id="3" creationId="{5B6CACE9-0FC0-9826-3B3C-E9376F8D983A}"/>
          </ac:spMkLst>
        </pc:spChg>
        <pc:spChg chg="add del mod">
          <ac:chgData name="Maxwell,Daniel" userId="1b6ea79d-60d7-472e-a79a-e3fa9de1dfad" providerId="ADAL" clId="{EE5A3B24-FF05-4F65-ABD1-8AF44B6844FF}" dt="2023-05-22T19:24:30.540" v="36" actId="478"/>
          <ac:spMkLst>
            <pc:docMk/>
            <pc:sldMk cId="2552202046" sldId="328"/>
            <ac:spMk id="6" creationId="{6F884601-3302-5ED0-6421-BEA9BDC70324}"/>
          </ac:spMkLst>
        </pc:spChg>
        <pc:picChg chg="add mod">
          <ac:chgData name="Maxwell,Daniel" userId="1b6ea79d-60d7-472e-a79a-e3fa9de1dfad" providerId="ADAL" clId="{EE5A3B24-FF05-4F65-ABD1-8AF44B6844FF}" dt="2023-05-22T19:24:12.337" v="29" actId="1036"/>
          <ac:picMkLst>
            <pc:docMk/>
            <pc:sldMk cId="2552202046" sldId="328"/>
            <ac:picMk id="4" creationId="{59349FB5-3256-8237-624F-52AB0EFC443F}"/>
          </ac:picMkLst>
        </pc:picChg>
        <pc:picChg chg="add del mod">
          <ac:chgData name="Maxwell,Daniel" userId="1b6ea79d-60d7-472e-a79a-e3fa9de1dfad" providerId="ADAL" clId="{EE5A3B24-FF05-4F65-ABD1-8AF44B6844FF}" dt="2023-05-22T19:47:38.020" v="1133"/>
          <ac:picMkLst>
            <pc:docMk/>
            <pc:sldMk cId="2552202046" sldId="328"/>
            <ac:picMk id="7" creationId="{404B1656-07C2-8213-2C72-F4559DBB4F8F}"/>
          </ac:picMkLst>
        </pc:picChg>
        <pc:picChg chg="add del mod">
          <ac:chgData name="Maxwell,Daniel" userId="1b6ea79d-60d7-472e-a79a-e3fa9de1dfad" providerId="ADAL" clId="{EE5A3B24-FF05-4F65-ABD1-8AF44B6844FF}" dt="2023-05-22T19:49:17.001" v="1135"/>
          <ac:picMkLst>
            <pc:docMk/>
            <pc:sldMk cId="2552202046" sldId="328"/>
            <ac:picMk id="8" creationId="{8CB34A20-7A87-68B9-E3EE-A45B531B615C}"/>
          </ac:picMkLst>
        </pc:picChg>
        <pc:picChg chg="add del mod">
          <ac:chgData name="Maxwell,Daniel" userId="1b6ea79d-60d7-472e-a79a-e3fa9de1dfad" providerId="ADAL" clId="{EE5A3B24-FF05-4F65-ABD1-8AF44B6844FF}" dt="2023-05-22T19:50:16.282" v="1137"/>
          <ac:picMkLst>
            <pc:docMk/>
            <pc:sldMk cId="2552202046" sldId="328"/>
            <ac:picMk id="9" creationId="{580EE973-9271-F63F-BD93-72987EE70A84}"/>
          </ac:picMkLst>
        </pc:picChg>
        <pc:picChg chg="add del mod">
          <ac:chgData name="Maxwell,Daniel" userId="1b6ea79d-60d7-472e-a79a-e3fa9de1dfad" providerId="ADAL" clId="{EE5A3B24-FF05-4F65-ABD1-8AF44B6844FF}" dt="2023-05-22T19:51:25.607" v="1139"/>
          <ac:picMkLst>
            <pc:docMk/>
            <pc:sldMk cId="2552202046" sldId="328"/>
            <ac:picMk id="10" creationId="{6856BC45-38B1-4FF4-9961-808BEE3459DF}"/>
          </ac:picMkLst>
        </pc:picChg>
        <pc:picChg chg="add del mod">
          <ac:chgData name="Maxwell,Daniel" userId="1b6ea79d-60d7-472e-a79a-e3fa9de1dfad" providerId="ADAL" clId="{EE5A3B24-FF05-4F65-ABD1-8AF44B6844FF}" dt="2023-05-22T19:52:40.632" v="1172"/>
          <ac:picMkLst>
            <pc:docMk/>
            <pc:sldMk cId="2552202046" sldId="328"/>
            <ac:picMk id="11" creationId="{FDCB21FB-639C-223A-5A14-204B1DF42673}"/>
          </ac:picMkLst>
        </pc:picChg>
        <pc:picChg chg="add del mod">
          <ac:chgData name="Maxwell,Daniel" userId="1b6ea79d-60d7-472e-a79a-e3fa9de1dfad" providerId="ADAL" clId="{EE5A3B24-FF05-4F65-ABD1-8AF44B6844FF}" dt="2023-05-22T19:53:09.408" v="1174"/>
          <ac:picMkLst>
            <pc:docMk/>
            <pc:sldMk cId="2552202046" sldId="328"/>
            <ac:picMk id="12" creationId="{5312B788-9EC3-C4B5-1F00-4D17521160DA}"/>
          </ac:picMkLst>
        </pc:picChg>
        <pc:picChg chg="add del mod">
          <ac:chgData name="Maxwell,Daniel" userId="1b6ea79d-60d7-472e-a79a-e3fa9de1dfad" providerId="ADAL" clId="{EE5A3B24-FF05-4F65-ABD1-8AF44B6844FF}" dt="2023-05-22T19:55:07.110" v="1176"/>
          <ac:picMkLst>
            <pc:docMk/>
            <pc:sldMk cId="2552202046" sldId="328"/>
            <ac:picMk id="13" creationId="{8EE72290-B104-A828-DDB1-909FEC5D9441}"/>
          </ac:picMkLst>
        </pc:picChg>
        <pc:picChg chg="add del mod">
          <ac:chgData name="Maxwell,Daniel" userId="1b6ea79d-60d7-472e-a79a-e3fa9de1dfad" providerId="ADAL" clId="{EE5A3B24-FF05-4F65-ABD1-8AF44B6844FF}" dt="2023-05-22T19:55:26.772" v="1178"/>
          <ac:picMkLst>
            <pc:docMk/>
            <pc:sldMk cId="2552202046" sldId="328"/>
            <ac:picMk id="14" creationId="{0A8E68F9-9F29-FE82-E79A-CF014D6DDD69}"/>
          </ac:picMkLst>
        </pc:picChg>
        <pc:picChg chg="add mod">
          <ac:chgData name="Maxwell,Daniel" userId="1b6ea79d-60d7-472e-a79a-e3fa9de1dfad" providerId="ADAL" clId="{EE5A3B24-FF05-4F65-ABD1-8AF44B6844FF}" dt="2023-05-22T19:56:01.997" v="1179"/>
          <ac:picMkLst>
            <pc:docMk/>
            <pc:sldMk cId="2552202046" sldId="328"/>
            <ac:picMk id="15" creationId="{6EC46740-5E29-B677-7AC1-3277DB86C51D}"/>
          </ac:picMkLst>
        </pc:picChg>
        <pc:picChg chg="add mod">
          <ac:chgData name="Maxwell,Daniel" userId="1b6ea79d-60d7-472e-a79a-e3fa9de1dfad" providerId="ADAL" clId="{EE5A3B24-FF05-4F65-ABD1-8AF44B6844FF}" dt="2023-05-22T19:24:19.104" v="34" actId="1036"/>
          <ac:picMkLst>
            <pc:docMk/>
            <pc:sldMk cId="2552202046" sldId="328"/>
            <ac:picMk id="1026" creationId="{92FB0698-4AA2-A73A-75F6-F8D97BAB5110}"/>
          </ac:picMkLst>
        </pc:picChg>
        <pc:picChg chg="add mod">
          <ac:chgData name="Maxwell,Daniel" userId="1b6ea79d-60d7-472e-a79a-e3fa9de1dfad" providerId="ADAL" clId="{EE5A3B24-FF05-4F65-ABD1-8AF44B6844FF}" dt="2023-05-22T19:24:19.104" v="34" actId="1036"/>
          <ac:picMkLst>
            <pc:docMk/>
            <pc:sldMk cId="2552202046" sldId="328"/>
            <ac:picMk id="1028" creationId="{CDCCD3CD-1F8E-8E07-97B6-B0C324EF134A}"/>
          </ac:picMkLst>
        </pc:picChg>
      </pc:sldChg>
      <pc:sldChg chg="addSp delSp modSp mod">
        <pc:chgData name="Maxwell,Daniel" userId="1b6ea79d-60d7-472e-a79a-e3fa9de1dfad" providerId="ADAL" clId="{EE5A3B24-FF05-4F65-ABD1-8AF44B6844FF}" dt="2023-05-22T19:58:46.898" v="1188" actId="478"/>
        <pc:sldMkLst>
          <pc:docMk/>
          <pc:sldMk cId="3961754601" sldId="338"/>
        </pc:sldMkLst>
        <pc:spChg chg="del">
          <ac:chgData name="Maxwell,Daniel" userId="1b6ea79d-60d7-472e-a79a-e3fa9de1dfad" providerId="ADAL" clId="{EE5A3B24-FF05-4F65-ABD1-8AF44B6844FF}" dt="2023-05-22T19:58:43.489" v="1187" actId="478"/>
          <ac:spMkLst>
            <pc:docMk/>
            <pc:sldMk cId="3961754601" sldId="338"/>
            <ac:spMk id="4" creationId="{0324F03B-D820-4DF5-90A3-53682AC9E13C}"/>
          </ac:spMkLst>
        </pc:spChg>
        <pc:spChg chg="add del mod">
          <ac:chgData name="Maxwell,Daniel" userId="1b6ea79d-60d7-472e-a79a-e3fa9de1dfad" providerId="ADAL" clId="{EE5A3B24-FF05-4F65-ABD1-8AF44B6844FF}" dt="2023-05-22T19:58:46.898" v="1188" actId="478"/>
          <ac:spMkLst>
            <pc:docMk/>
            <pc:sldMk cId="3961754601" sldId="338"/>
            <ac:spMk id="7" creationId="{1E7537A2-E103-04F0-39D6-5C933A63C553}"/>
          </ac:spMkLst>
        </pc:spChg>
      </pc:sldChg>
      <pc:sldChg chg="new">
        <pc:chgData name="Maxwell,Daniel" userId="1b6ea79d-60d7-472e-a79a-e3fa9de1dfad" providerId="ADAL" clId="{EE5A3B24-FF05-4F65-ABD1-8AF44B6844FF}" dt="2023-05-22T19:21:05.781" v="0" actId="680"/>
        <pc:sldMkLst>
          <pc:docMk/>
          <pc:sldMk cId="2191862316" sldId="339"/>
        </pc:sldMkLst>
      </pc:sldChg>
      <pc:sldChg chg="addSp delSp modSp add modTransition modAnim">
        <pc:chgData name="Maxwell,Daniel" userId="1b6ea79d-60d7-472e-a79a-e3fa9de1dfad" providerId="ADAL" clId="{EE5A3B24-FF05-4F65-ABD1-8AF44B6844FF}" dt="2023-05-22T19:57:42.817" v="1184"/>
        <pc:sldMkLst>
          <pc:docMk/>
          <pc:sldMk cId="4174390653" sldId="340"/>
        </pc:sldMkLst>
        <pc:picChg chg="add del mod">
          <ac:chgData name="Maxwell,Daniel" userId="1b6ea79d-60d7-472e-a79a-e3fa9de1dfad" providerId="ADAL" clId="{EE5A3B24-FF05-4F65-ABD1-8AF44B6844FF}" dt="2023-05-22T19:57:09.391" v="1183"/>
          <ac:picMkLst>
            <pc:docMk/>
            <pc:sldMk cId="4174390653" sldId="340"/>
            <ac:picMk id="2" creationId="{12138B2A-4CAE-BE04-C9B1-9DB861E03651}"/>
          </ac:picMkLst>
        </pc:picChg>
        <pc:picChg chg="add mod">
          <ac:chgData name="Maxwell,Daniel" userId="1b6ea79d-60d7-472e-a79a-e3fa9de1dfad" providerId="ADAL" clId="{EE5A3B24-FF05-4F65-ABD1-8AF44B6844FF}" dt="2023-05-22T19:57:42.817" v="1184"/>
          <ac:picMkLst>
            <pc:docMk/>
            <pc:sldMk cId="4174390653" sldId="340"/>
            <ac:picMk id="3" creationId="{56507B98-2CCC-6776-B94E-7677A4A84D56}"/>
          </ac:picMkLst>
        </pc:picChg>
        <pc:picChg chg="del">
          <ac:chgData name="Maxwell,Daniel" userId="1b6ea79d-60d7-472e-a79a-e3fa9de1dfad" providerId="ADAL" clId="{EE5A3B24-FF05-4F65-ABD1-8AF44B6844FF}" dt="2023-05-22T19:56:59.528" v="1181"/>
          <ac:picMkLst>
            <pc:docMk/>
            <pc:sldMk cId="4174390653" sldId="340"/>
            <ac:picMk id="15" creationId="{6EC46740-5E29-B677-7AC1-3277DB86C51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lumMod val="40000"/>
                  <a:lumOff val="60000"/>
                </a:schemeClr>
              </a:solidFill>
              <a:ln w="19050">
                <a:solidFill>
                  <a:schemeClr val="lt1"/>
                </a:solidFill>
              </a:ln>
              <a:effectLst/>
            </c:spPr>
            <c:extLst>
              <c:ext xmlns:c16="http://schemas.microsoft.com/office/drawing/2014/chart" uri="{C3380CC4-5D6E-409C-BE32-E72D297353CC}">
                <c16:uniqueId val="{00000001-B9CA-497B-B7E0-4E0C2F5C3D2E}"/>
              </c:ext>
            </c:extLst>
          </c:dPt>
          <c:dPt>
            <c:idx val="1"/>
            <c:bubble3D val="0"/>
            <c:spPr>
              <a:solidFill>
                <a:schemeClr val="accent6">
                  <a:lumMod val="40000"/>
                  <a:lumOff val="60000"/>
                </a:schemeClr>
              </a:solidFill>
              <a:ln w="19050">
                <a:solidFill>
                  <a:schemeClr val="lt1"/>
                </a:solidFill>
              </a:ln>
              <a:effectLst/>
            </c:spPr>
            <c:extLst>
              <c:ext xmlns:c16="http://schemas.microsoft.com/office/drawing/2014/chart" uri="{C3380CC4-5D6E-409C-BE32-E72D297353CC}">
                <c16:uniqueId val="{00000002-B9CA-497B-B7E0-4E0C2F5C3D2E}"/>
              </c:ext>
            </c:extLst>
          </c:dPt>
          <c:cat>
            <c:strRef>
              <c:f>Sheet1!$A$2:$A$3</c:f>
              <c:strCache>
                <c:ptCount val="2"/>
                <c:pt idx="0">
                  <c:v>1st Qtr</c:v>
                </c:pt>
                <c:pt idx="1">
                  <c:v>2nd Qtr</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0-B9CA-497B-B7E0-4E0C2F5C3D2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1_74BFF989.xml><?xml version="1.0" encoding="utf-8"?>
<p188:cmLst xmlns:a="http://schemas.openxmlformats.org/drawingml/2006/main" xmlns:r="http://schemas.openxmlformats.org/officeDocument/2006/relationships" xmlns:p188="http://schemas.microsoft.com/office/powerpoint/2018/8/main">
  <p188:cm id="{279D8E60-1B1E-4A01-A3C3-6A6B0DC1111B}" authorId="{639BEAC5-551A-FE83-9462-39A88DC71FF1}" created="2023-11-30T04:28:43.941">
    <ac:txMkLst xmlns:ac="http://schemas.microsoft.com/office/drawing/2013/main/command">
      <pc:docMk xmlns:pc="http://schemas.microsoft.com/office/powerpoint/2013/main/command"/>
      <pc:sldMk xmlns:pc="http://schemas.microsoft.com/office/powerpoint/2013/main/command" cId="1958738313" sldId="273"/>
      <ac:spMk id="3" creationId="{1E86C963-755D-4715-8118-D4601D47AAD3}"/>
      <ac:txMk cp="34">
        <ac:context len="188" hash="2902593269"/>
      </ac:txMk>
    </ac:txMkLst>
    <p188:pos x="3188676" y="1418492"/>
    <p188:replyLst>
      <p188:reply id="{0B6C524A-4666-4B12-BDBF-84AD15C84700}" authorId="{F7096688-5493-9093-194A-FCDF45D02E2C}" created="2023-11-30T16:13:03.045">
        <p188:txBody>
          <a:bodyPr/>
          <a:lstStyle/>
          <a:p>
            <a:r>
              <a:rPr lang="en-US"/>
              <a:t>Removed multi-line comments from the slide and the notes.  </a:t>
            </a:r>
          </a:p>
        </p188:txBody>
      </p188:reply>
    </p188:replyLst>
    <p188:txBody>
      <a:bodyPr/>
      <a:lstStyle/>
      <a:p>
        <a:r>
          <a:rPr lang="en-US"/>
          <a:t>Please see our feedback on the notebooks. There is no such thing as a "multi-line comment" in Python. Best practice is to use '#' for all comments, not multi-line strings.</a:t>
        </a:r>
      </a:p>
    </p188:txBody>
  </p188:cm>
</p188:cmLst>
</file>

<file path=ppt/comments/modernComment_146_1F58AFE8.xml><?xml version="1.0" encoding="utf-8"?>
<p188:cmLst xmlns:a="http://schemas.openxmlformats.org/drawingml/2006/main" xmlns:r="http://schemas.openxmlformats.org/officeDocument/2006/relationships" xmlns:p188="http://schemas.microsoft.com/office/powerpoint/2018/8/main">
  <p188:cm id="{AAA6CA15-6A1C-4A44-ACD6-4F10CB6996E5}" authorId="{9912CCCE-E4B9-E258-2D1B-94812DB9ACB8}" status="resolved" created="2023-11-30T04:30:18.043">
    <ac:deMkLst xmlns:ac="http://schemas.microsoft.com/office/drawing/2013/main/command">
      <pc:docMk xmlns:pc="http://schemas.microsoft.com/office/powerpoint/2013/main/command"/>
      <pc:sldMk xmlns:pc="http://schemas.microsoft.com/office/powerpoint/2013/main/command" cId="525905896" sldId="326"/>
      <ac:grpSpMk id="10" creationId="{7372C73A-2936-4432-9631-0FEC08D3C632}"/>
    </ac:deMkLst>
    <p188:replyLst>
      <p188:reply id="{169F23DA-BE8E-4AA4-842C-6133E664F24B}" authorId="{F7096688-5493-9093-194A-FCDF45D02E2C}" created="2023-11-30T15:40:13.753">
        <p188:txBody>
          <a:bodyPr/>
          <a:lstStyle/>
          <a:p>
            <a:r>
              <a:rPr lang="en-US"/>
              <a:t>The basic idea here is that of modular programming -- breaking a task into discrete components.  We don't discuss Python modules here.</a:t>
            </a:r>
          </a:p>
        </p188:txBody>
      </p188:reply>
      <p188:reply id="{98D97AEE-9027-454B-BED3-0804BD8D7023}" authorId="{0079C800-667B-0612-040E-4355416C6460}" created="2023-11-30T19:54:52.380">
        <p188:txBody>
          <a:bodyPr/>
          <a:lstStyle/>
          <a:p>
            <a:r>
              <a:rPr lang="en-US"/>
              <a:t>Module information added to the notebook. I think we may want to revisit this diagram.</a:t>
            </a:r>
          </a:p>
        </p188:txBody>
      </p188:reply>
      <p188:reply id="{68E53379-EFD5-403D-85C0-D2A93841CA9D}" authorId="{0079C800-667B-0612-040E-4355416C6460}" created="2023-11-30T20:22:07.525">
        <p188:txBody>
          <a:bodyPr/>
          <a:lstStyle/>
          <a:p>
            <a:r>
              <a:rPr lang="en-US"/>
              <a:t>I think this might be a better diagram for this.</a:t>
            </a:r>
          </a:p>
        </p188:txBody>
      </p188:reply>
      <p188:reply id="{571D0E23-B8AD-4774-ADA9-F3AC83242356}" authorId="{F7096688-5493-9093-194A-FCDF45D02E2C}" created="2023-11-30T20:26:12.607">
        <p188:txBody>
          <a:bodyPr/>
          <a:lstStyle/>
          <a:p>
            <a:r>
              <a:rPr lang="en-US"/>
              <a:t>That's a definite improvement.  I like it!</a:t>
            </a:r>
          </a:p>
        </p188:txBody>
      </p188:reply>
    </p188:replyLst>
    <p188:txBody>
      <a:bodyPr/>
      <a:lstStyle/>
      <a:p>
        <a:r>
          <a:rPr lang="en-US"/>
          <a:t>Are modules also being explained here? </a:t>
        </a:r>
      </a:p>
    </p188:txBody>
  </p188:cm>
</p188:cmLst>
</file>

<file path=ppt/comments/modernComment_160_98EA9210.xml><?xml version="1.0" encoding="utf-8"?>
<p188:cmLst xmlns:a="http://schemas.openxmlformats.org/drawingml/2006/main" xmlns:r="http://schemas.openxmlformats.org/officeDocument/2006/relationships" xmlns:p188="http://schemas.microsoft.com/office/powerpoint/2018/8/main">
  <p188:cm id="{5C9A2894-363D-4B64-A19D-7E46C6B03CDF}" authorId="{9912CCCE-E4B9-E258-2D1B-94812DB9ACB8}" status="resolved" created="2023-11-30T04:34:03.424">
    <ac:deMkLst xmlns:ac="http://schemas.microsoft.com/office/drawing/2013/main/command">
      <pc:docMk xmlns:pc="http://schemas.microsoft.com/office/powerpoint/2013/main/command"/>
      <pc:sldMk xmlns:pc="http://schemas.microsoft.com/office/powerpoint/2013/main/command" cId="2565509648" sldId="352"/>
      <ac:grpSpMk id="15" creationId="{6FFC69A8-8FEE-720F-1034-E28B3D3FC07F}"/>
    </ac:deMkLst>
    <p188:replyLst>
      <p188:reply id="{506B8003-9668-4F5B-8AE3-96815A5F4997}" authorId="{F7096688-5493-9093-194A-FCDF45D02E2C}" created="2023-11-30T15:25:23.802">
        <p188:txBody>
          <a:bodyPr/>
          <a:lstStyle/>
          <a:p>
            <a:r>
              <a:rPr lang="en-US"/>
              <a:t>These numbers come from the articles listed at the bottom of the notes.</a:t>
            </a:r>
          </a:p>
        </p188:txBody>
      </p188:reply>
    </p188:replyLst>
    <p188:txBody>
      <a:bodyPr/>
      <a:lstStyle/>
      <a:p>
        <a:r>
          <a:rPr lang="en-US"/>
          <a:t>Where are these numbers coming from?</a:t>
        </a:r>
      </a:p>
    </p188:txBody>
  </p188:cm>
</p188:cmLst>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1A0224-F3BD-470B-82BE-43E0FC497541}" type="doc">
      <dgm:prSet loTypeId="urn:microsoft.com/office/officeart/2005/8/layout/process1" loCatId="process" qsTypeId="urn:microsoft.com/office/officeart/2005/8/quickstyle/simple2" qsCatId="simple" csTypeId="urn:microsoft.com/office/officeart/2005/8/colors/accent3_5" csCatId="accent3" phldr="1"/>
      <dgm:spPr/>
    </dgm:pt>
    <dgm:pt modelId="{74FD2132-AD3A-4D8A-98DE-F8F16D971027}">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Discovery</a:t>
          </a:r>
        </a:p>
      </dgm:t>
    </dgm:pt>
    <dgm:pt modelId="{D81A506A-9E01-4121-9359-EDE2EF6CCBC7}" type="parTrans" cxnId="{AF3C53E8-4AA0-44F0-8110-BE5AE545FCCB}">
      <dgm:prSet/>
      <dgm:spPr/>
      <dgm:t>
        <a:bodyPr/>
        <a:lstStyle/>
        <a:p>
          <a:endParaRPr lang="en-US"/>
        </a:p>
      </dgm:t>
    </dgm:pt>
    <dgm:pt modelId="{4DC94DB6-297C-4F1C-91BC-10E13A68CEE2}" type="sibTrans" cxnId="{AF3C53E8-4AA0-44F0-8110-BE5AE545FCCB}">
      <dgm:prSet/>
      <dgm:spPr/>
      <dgm:t>
        <a:bodyPr/>
        <a:lstStyle/>
        <a:p>
          <a:endParaRPr lang="en-US"/>
        </a:p>
      </dgm:t>
    </dgm:pt>
    <dgm:pt modelId="{727178D3-B536-4A1E-B926-B97F7AB98FDA}">
      <dgm:prSet phldrT="[Text]"/>
      <dgm:spPr/>
      <dgm:t>
        <a:bodyPr/>
        <a:lstStyle/>
        <a:p>
          <a:r>
            <a:rPr lang="en-US" b="1">
              <a:solidFill>
                <a:schemeClr val="tx1">
                  <a:lumMod val="85000"/>
                  <a:lumOff val="15000"/>
                </a:schemeClr>
              </a:solidFill>
              <a:latin typeface="Arial" panose="020B0604020202020204" pitchFamily="34" charset="0"/>
              <a:cs typeface="Arial" panose="020B0604020202020204" pitchFamily="34" charset="0"/>
            </a:rPr>
            <a:t>Structuring</a:t>
          </a:r>
        </a:p>
      </dgm:t>
    </dgm:pt>
    <dgm:pt modelId="{0F6B7B43-DAD6-43F7-ADFA-7B7C2CBDC5C0}" type="parTrans" cxnId="{5DB71B9F-5F6A-4418-AB9F-2DC8A251815C}">
      <dgm:prSet/>
      <dgm:spPr/>
      <dgm:t>
        <a:bodyPr/>
        <a:lstStyle/>
        <a:p>
          <a:endParaRPr lang="en-US"/>
        </a:p>
      </dgm:t>
    </dgm:pt>
    <dgm:pt modelId="{997B0534-8B59-440A-842F-2D5579E14854}" type="sibTrans" cxnId="{5DB71B9F-5F6A-4418-AB9F-2DC8A251815C}">
      <dgm:prSet/>
      <dgm:spPr/>
      <dgm:t>
        <a:bodyPr/>
        <a:lstStyle/>
        <a:p>
          <a:endParaRPr lang="en-US"/>
        </a:p>
      </dgm:t>
    </dgm:pt>
    <dgm:pt modelId="{6AFA2C71-5710-49A2-BA3D-99B69A3DEBA8}">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Cleaning</a:t>
          </a:r>
        </a:p>
      </dgm:t>
    </dgm:pt>
    <dgm:pt modelId="{E2EF0761-6163-482D-B140-560FEFFC8170}" type="parTrans" cxnId="{D6DDD5E1-B8C3-4C5F-BAA6-9BBF120E9F80}">
      <dgm:prSet/>
      <dgm:spPr/>
      <dgm:t>
        <a:bodyPr/>
        <a:lstStyle/>
        <a:p>
          <a:endParaRPr lang="en-US"/>
        </a:p>
      </dgm:t>
    </dgm:pt>
    <dgm:pt modelId="{263299E6-C98C-432E-8FF6-99C304596E87}" type="sibTrans" cxnId="{D6DDD5E1-B8C3-4C5F-BAA6-9BBF120E9F80}">
      <dgm:prSet/>
      <dgm:spPr/>
      <dgm:t>
        <a:bodyPr/>
        <a:lstStyle/>
        <a:p>
          <a:endParaRPr lang="en-US"/>
        </a:p>
      </dgm:t>
    </dgm:pt>
    <dgm:pt modelId="{DED27B5C-3473-43B3-B622-1FFEC7F86F61}" type="pres">
      <dgm:prSet presAssocID="{451A0224-F3BD-470B-82BE-43E0FC497541}" presName="Name0" presStyleCnt="0">
        <dgm:presLayoutVars>
          <dgm:dir/>
          <dgm:resizeHandles val="exact"/>
        </dgm:presLayoutVars>
      </dgm:prSet>
      <dgm:spPr/>
    </dgm:pt>
    <dgm:pt modelId="{61451D72-96EB-47EA-A94B-1B9F5B2E3EFA}" type="pres">
      <dgm:prSet presAssocID="{74FD2132-AD3A-4D8A-98DE-F8F16D971027}" presName="node" presStyleLbl="node1" presStyleIdx="0" presStyleCnt="3">
        <dgm:presLayoutVars>
          <dgm:bulletEnabled val="1"/>
        </dgm:presLayoutVars>
      </dgm:prSet>
      <dgm:spPr/>
    </dgm:pt>
    <dgm:pt modelId="{0467BEA5-ACCE-46B4-8C1C-6377DD925C87}" type="pres">
      <dgm:prSet presAssocID="{4DC94DB6-297C-4F1C-91BC-10E13A68CEE2}" presName="sibTrans" presStyleLbl="sibTrans2D1" presStyleIdx="0" presStyleCnt="2"/>
      <dgm:spPr/>
    </dgm:pt>
    <dgm:pt modelId="{CCB50E73-AE8E-42B2-9E4A-56383BA6EAF5}" type="pres">
      <dgm:prSet presAssocID="{4DC94DB6-297C-4F1C-91BC-10E13A68CEE2}" presName="connectorText" presStyleLbl="sibTrans2D1" presStyleIdx="0" presStyleCnt="2"/>
      <dgm:spPr/>
    </dgm:pt>
    <dgm:pt modelId="{2AEE1D05-E6E1-435E-8974-9AF6ED714839}" type="pres">
      <dgm:prSet presAssocID="{727178D3-B536-4A1E-B926-B97F7AB98FDA}" presName="node" presStyleLbl="node1" presStyleIdx="1" presStyleCnt="3">
        <dgm:presLayoutVars>
          <dgm:bulletEnabled val="1"/>
        </dgm:presLayoutVars>
      </dgm:prSet>
      <dgm:spPr/>
    </dgm:pt>
    <dgm:pt modelId="{D06F65CC-FA55-4144-AD7E-68869DECE4A5}" type="pres">
      <dgm:prSet presAssocID="{997B0534-8B59-440A-842F-2D5579E14854}" presName="sibTrans" presStyleLbl="sibTrans2D1" presStyleIdx="1" presStyleCnt="2"/>
      <dgm:spPr/>
    </dgm:pt>
    <dgm:pt modelId="{40AE8293-E459-460D-A701-8798623AA63A}" type="pres">
      <dgm:prSet presAssocID="{997B0534-8B59-440A-842F-2D5579E14854}" presName="connectorText" presStyleLbl="sibTrans2D1" presStyleIdx="1" presStyleCnt="2"/>
      <dgm:spPr/>
    </dgm:pt>
    <dgm:pt modelId="{0EF8D09C-C261-400A-AAE6-5FC8F3D84F6C}" type="pres">
      <dgm:prSet presAssocID="{6AFA2C71-5710-49A2-BA3D-99B69A3DEBA8}" presName="node" presStyleLbl="node1" presStyleIdx="2" presStyleCnt="3">
        <dgm:presLayoutVars>
          <dgm:bulletEnabled val="1"/>
        </dgm:presLayoutVars>
      </dgm:prSet>
      <dgm:spPr/>
    </dgm:pt>
  </dgm:ptLst>
  <dgm:cxnLst>
    <dgm:cxn modelId="{22122C0C-F3AC-4700-A067-55AF61D60584}" type="presOf" srcId="{74FD2132-AD3A-4D8A-98DE-F8F16D971027}" destId="{61451D72-96EB-47EA-A94B-1B9F5B2E3EFA}" srcOrd="0" destOrd="0" presId="urn:microsoft.com/office/officeart/2005/8/layout/process1"/>
    <dgm:cxn modelId="{EA606725-B5CA-4B7D-8B1B-284F0B402653}" type="presOf" srcId="{451A0224-F3BD-470B-82BE-43E0FC497541}" destId="{DED27B5C-3473-43B3-B622-1FFEC7F86F61}" srcOrd="0" destOrd="0" presId="urn:microsoft.com/office/officeart/2005/8/layout/process1"/>
    <dgm:cxn modelId="{D3B99966-49D5-4B8E-BC04-77AC13FEBB54}" type="presOf" srcId="{6AFA2C71-5710-49A2-BA3D-99B69A3DEBA8}" destId="{0EF8D09C-C261-400A-AAE6-5FC8F3D84F6C}" srcOrd="0" destOrd="0" presId="urn:microsoft.com/office/officeart/2005/8/layout/process1"/>
    <dgm:cxn modelId="{93321E7C-761C-49B3-A3E5-8AB54D61BFA0}" type="presOf" srcId="{997B0534-8B59-440A-842F-2D5579E14854}" destId="{D06F65CC-FA55-4144-AD7E-68869DECE4A5}" srcOrd="0" destOrd="0" presId="urn:microsoft.com/office/officeart/2005/8/layout/process1"/>
    <dgm:cxn modelId="{5ACBB988-414F-4FCF-942D-24D2C2C6E4F9}" type="presOf" srcId="{727178D3-B536-4A1E-B926-B97F7AB98FDA}" destId="{2AEE1D05-E6E1-435E-8974-9AF6ED714839}" srcOrd="0" destOrd="0" presId="urn:microsoft.com/office/officeart/2005/8/layout/process1"/>
    <dgm:cxn modelId="{7B31CD91-F46F-470C-802F-6D9D52CF7469}" type="presOf" srcId="{4DC94DB6-297C-4F1C-91BC-10E13A68CEE2}" destId="{0467BEA5-ACCE-46B4-8C1C-6377DD925C87}" srcOrd="0" destOrd="0" presId="urn:microsoft.com/office/officeart/2005/8/layout/process1"/>
    <dgm:cxn modelId="{5DB71B9F-5F6A-4418-AB9F-2DC8A251815C}" srcId="{451A0224-F3BD-470B-82BE-43E0FC497541}" destId="{727178D3-B536-4A1E-B926-B97F7AB98FDA}" srcOrd="1" destOrd="0" parTransId="{0F6B7B43-DAD6-43F7-ADFA-7B7C2CBDC5C0}" sibTransId="{997B0534-8B59-440A-842F-2D5579E14854}"/>
    <dgm:cxn modelId="{FDE9FEA9-8AFF-4E12-940E-36B655B37A6C}" type="presOf" srcId="{997B0534-8B59-440A-842F-2D5579E14854}" destId="{40AE8293-E459-460D-A701-8798623AA63A}" srcOrd="1" destOrd="0" presId="urn:microsoft.com/office/officeart/2005/8/layout/process1"/>
    <dgm:cxn modelId="{D6DDD5E1-B8C3-4C5F-BAA6-9BBF120E9F80}" srcId="{451A0224-F3BD-470B-82BE-43E0FC497541}" destId="{6AFA2C71-5710-49A2-BA3D-99B69A3DEBA8}" srcOrd="2" destOrd="0" parTransId="{E2EF0761-6163-482D-B140-560FEFFC8170}" sibTransId="{263299E6-C98C-432E-8FF6-99C304596E87}"/>
    <dgm:cxn modelId="{AF3C53E8-4AA0-44F0-8110-BE5AE545FCCB}" srcId="{451A0224-F3BD-470B-82BE-43E0FC497541}" destId="{74FD2132-AD3A-4D8A-98DE-F8F16D971027}" srcOrd="0" destOrd="0" parTransId="{D81A506A-9E01-4121-9359-EDE2EF6CCBC7}" sibTransId="{4DC94DB6-297C-4F1C-91BC-10E13A68CEE2}"/>
    <dgm:cxn modelId="{95625FF7-4904-419C-93A2-F78F6CCD378F}" type="presOf" srcId="{4DC94DB6-297C-4F1C-91BC-10E13A68CEE2}" destId="{CCB50E73-AE8E-42B2-9E4A-56383BA6EAF5}" srcOrd="1" destOrd="0" presId="urn:microsoft.com/office/officeart/2005/8/layout/process1"/>
    <dgm:cxn modelId="{E9CEBC80-F205-45B1-A900-08ED9B0A9B26}" type="presParOf" srcId="{DED27B5C-3473-43B3-B622-1FFEC7F86F61}" destId="{61451D72-96EB-47EA-A94B-1B9F5B2E3EFA}" srcOrd="0" destOrd="0" presId="urn:microsoft.com/office/officeart/2005/8/layout/process1"/>
    <dgm:cxn modelId="{84C490CE-321E-4BEB-89F3-1AC0B54D2C10}" type="presParOf" srcId="{DED27B5C-3473-43B3-B622-1FFEC7F86F61}" destId="{0467BEA5-ACCE-46B4-8C1C-6377DD925C87}" srcOrd="1" destOrd="0" presId="urn:microsoft.com/office/officeart/2005/8/layout/process1"/>
    <dgm:cxn modelId="{6714A012-7557-43D3-BC9B-36D2F4CA7F80}" type="presParOf" srcId="{0467BEA5-ACCE-46B4-8C1C-6377DD925C87}" destId="{CCB50E73-AE8E-42B2-9E4A-56383BA6EAF5}" srcOrd="0" destOrd="0" presId="urn:microsoft.com/office/officeart/2005/8/layout/process1"/>
    <dgm:cxn modelId="{F0D0687B-8A5B-4EFF-9899-2C0C73664E5A}" type="presParOf" srcId="{DED27B5C-3473-43B3-B622-1FFEC7F86F61}" destId="{2AEE1D05-E6E1-435E-8974-9AF6ED714839}" srcOrd="2" destOrd="0" presId="urn:microsoft.com/office/officeart/2005/8/layout/process1"/>
    <dgm:cxn modelId="{2AF8B780-2F50-4674-A02C-3801B95BB11E}" type="presParOf" srcId="{DED27B5C-3473-43B3-B622-1FFEC7F86F61}" destId="{D06F65CC-FA55-4144-AD7E-68869DECE4A5}" srcOrd="3" destOrd="0" presId="urn:microsoft.com/office/officeart/2005/8/layout/process1"/>
    <dgm:cxn modelId="{A13A77CF-BC5B-4088-ABEE-033C14B17748}" type="presParOf" srcId="{D06F65CC-FA55-4144-AD7E-68869DECE4A5}" destId="{40AE8293-E459-460D-A701-8798623AA63A}" srcOrd="0" destOrd="0" presId="urn:microsoft.com/office/officeart/2005/8/layout/process1"/>
    <dgm:cxn modelId="{67795600-25A4-4CF3-844F-1D2AF990763F}" type="presParOf" srcId="{DED27B5C-3473-43B3-B622-1FFEC7F86F61}" destId="{0EF8D09C-C261-400A-AAE6-5FC8F3D84F6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51A0224-F3BD-470B-82BE-43E0FC497541}" type="doc">
      <dgm:prSet loTypeId="urn:microsoft.com/office/officeart/2005/8/layout/process1" loCatId="process" qsTypeId="urn:microsoft.com/office/officeart/2005/8/quickstyle/simple2" qsCatId="simple" csTypeId="urn:microsoft.com/office/officeart/2005/8/colors/accent3_5" csCatId="accent3" phldr="1"/>
      <dgm:spPr/>
    </dgm:pt>
    <dgm:pt modelId="{74FD2132-AD3A-4D8A-98DE-F8F16D971027}">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Publishing</a:t>
          </a:r>
        </a:p>
      </dgm:t>
    </dgm:pt>
    <dgm:pt modelId="{D81A506A-9E01-4121-9359-EDE2EF6CCBC7}" type="parTrans" cxnId="{AF3C53E8-4AA0-44F0-8110-BE5AE545FCCB}">
      <dgm:prSet/>
      <dgm:spPr/>
      <dgm:t>
        <a:bodyPr/>
        <a:lstStyle/>
        <a:p>
          <a:endParaRPr lang="en-US"/>
        </a:p>
      </dgm:t>
    </dgm:pt>
    <dgm:pt modelId="{4DC94DB6-297C-4F1C-91BC-10E13A68CEE2}" type="sibTrans" cxnId="{AF3C53E8-4AA0-44F0-8110-BE5AE545FCCB}">
      <dgm:prSet/>
      <dgm:spPr/>
      <dgm:t>
        <a:bodyPr/>
        <a:lstStyle/>
        <a:p>
          <a:endParaRPr lang="en-US"/>
        </a:p>
      </dgm:t>
    </dgm:pt>
    <dgm:pt modelId="{727178D3-B536-4A1E-B926-B97F7AB98FDA}">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Validating</a:t>
          </a:r>
        </a:p>
      </dgm:t>
    </dgm:pt>
    <dgm:pt modelId="{0F6B7B43-DAD6-43F7-ADFA-7B7C2CBDC5C0}" type="parTrans" cxnId="{5DB71B9F-5F6A-4418-AB9F-2DC8A251815C}">
      <dgm:prSet/>
      <dgm:spPr/>
      <dgm:t>
        <a:bodyPr/>
        <a:lstStyle/>
        <a:p>
          <a:endParaRPr lang="en-US"/>
        </a:p>
      </dgm:t>
    </dgm:pt>
    <dgm:pt modelId="{997B0534-8B59-440A-842F-2D5579E14854}" type="sibTrans" cxnId="{5DB71B9F-5F6A-4418-AB9F-2DC8A251815C}">
      <dgm:prSet/>
      <dgm:spPr/>
      <dgm:t>
        <a:bodyPr/>
        <a:lstStyle/>
        <a:p>
          <a:endParaRPr lang="en-US"/>
        </a:p>
      </dgm:t>
    </dgm:pt>
    <dgm:pt modelId="{6AFA2C71-5710-49A2-BA3D-99B69A3DEBA8}">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Enriching</a:t>
          </a:r>
        </a:p>
      </dgm:t>
    </dgm:pt>
    <dgm:pt modelId="{E2EF0761-6163-482D-B140-560FEFFC8170}" type="parTrans" cxnId="{D6DDD5E1-B8C3-4C5F-BAA6-9BBF120E9F80}">
      <dgm:prSet/>
      <dgm:spPr/>
      <dgm:t>
        <a:bodyPr/>
        <a:lstStyle/>
        <a:p>
          <a:endParaRPr lang="en-US"/>
        </a:p>
      </dgm:t>
    </dgm:pt>
    <dgm:pt modelId="{263299E6-C98C-432E-8FF6-99C304596E87}" type="sibTrans" cxnId="{D6DDD5E1-B8C3-4C5F-BAA6-9BBF120E9F80}">
      <dgm:prSet/>
      <dgm:spPr/>
      <dgm:t>
        <a:bodyPr/>
        <a:lstStyle/>
        <a:p>
          <a:endParaRPr lang="en-US"/>
        </a:p>
      </dgm:t>
    </dgm:pt>
    <dgm:pt modelId="{DED27B5C-3473-43B3-B622-1FFEC7F86F61}" type="pres">
      <dgm:prSet presAssocID="{451A0224-F3BD-470B-82BE-43E0FC497541}" presName="Name0" presStyleCnt="0">
        <dgm:presLayoutVars>
          <dgm:dir/>
          <dgm:resizeHandles val="exact"/>
        </dgm:presLayoutVars>
      </dgm:prSet>
      <dgm:spPr/>
    </dgm:pt>
    <dgm:pt modelId="{61451D72-96EB-47EA-A94B-1B9F5B2E3EFA}" type="pres">
      <dgm:prSet presAssocID="{74FD2132-AD3A-4D8A-98DE-F8F16D971027}" presName="node" presStyleLbl="node1" presStyleIdx="0" presStyleCnt="3">
        <dgm:presLayoutVars>
          <dgm:bulletEnabled val="1"/>
        </dgm:presLayoutVars>
      </dgm:prSet>
      <dgm:spPr/>
    </dgm:pt>
    <dgm:pt modelId="{0467BEA5-ACCE-46B4-8C1C-6377DD925C87}" type="pres">
      <dgm:prSet presAssocID="{4DC94DB6-297C-4F1C-91BC-10E13A68CEE2}" presName="sibTrans" presStyleLbl="sibTrans2D1" presStyleIdx="0" presStyleCnt="2" custAng="10800000" custLinFactNeighborX="-6034"/>
      <dgm:spPr/>
    </dgm:pt>
    <dgm:pt modelId="{CCB50E73-AE8E-42B2-9E4A-56383BA6EAF5}" type="pres">
      <dgm:prSet presAssocID="{4DC94DB6-297C-4F1C-91BC-10E13A68CEE2}" presName="connectorText" presStyleLbl="sibTrans2D1" presStyleIdx="0" presStyleCnt="2"/>
      <dgm:spPr/>
    </dgm:pt>
    <dgm:pt modelId="{2AEE1D05-E6E1-435E-8974-9AF6ED714839}" type="pres">
      <dgm:prSet presAssocID="{727178D3-B536-4A1E-B926-B97F7AB98FDA}" presName="node" presStyleLbl="node1" presStyleIdx="1" presStyleCnt="3">
        <dgm:presLayoutVars>
          <dgm:bulletEnabled val="1"/>
        </dgm:presLayoutVars>
      </dgm:prSet>
      <dgm:spPr/>
    </dgm:pt>
    <dgm:pt modelId="{D06F65CC-FA55-4144-AD7E-68869DECE4A5}" type="pres">
      <dgm:prSet presAssocID="{997B0534-8B59-440A-842F-2D5579E14854}" presName="sibTrans" presStyleLbl="sibTrans2D1" presStyleIdx="1" presStyleCnt="2" custAng="10800000" custLinFactNeighborX="-6034"/>
      <dgm:spPr/>
    </dgm:pt>
    <dgm:pt modelId="{40AE8293-E459-460D-A701-8798623AA63A}" type="pres">
      <dgm:prSet presAssocID="{997B0534-8B59-440A-842F-2D5579E14854}" presName="connectorText" presStyleLbl="sibTrans2D1" presStyleIdx="1" presStyleCnt="2"/>
      <dgm:spPr/>
    </dgm:pt>
    <dgm:pt modelId="{0EF8D09C-C261-400A-AAE6-5FC8F3D84F6C}" type="pres">
      <dgm:prSet presAssocID="{6AFA2C71-5710-49A2-BA3D-99B69A3DEBA8}" presName="node" presStyleLbl="node1" presStyleIdx="2" presStyleCnt="3">
        <dgm:presLayoutVars>
          <dgm:bulletEnabled val="1"/>
        </dgm:presLayoutVars>
      </dgm:prSet>
      <dgm:spPr/>
    </dgm:pt>
  </dgm:ptLst>
  <dgm:cxnLst>
    <dgm:cxn modelId="{1F35C31D-2BD9-4577-9A11-28F5D30CB0D9}" type="presOf" srcId="{727178D3-B536-4A1E-B926-B97F7AB98FDA}" destId="{2AEE1D05-E6E1-435E-8974-9AF6ED714839}" srcOrd="0" destOrd="0" presId="urn:microsoft.com/office/officeart/2005/8/layout/process1"/>
    <dgm:cxn modelId="{56D50622-FE2C-40A8-A82F-1F389D2DD135}" type="presOf" srcId="{4DC94DB6-297C-4F1C-91BC-10E13A68CEE2}" destId="{CCB50E73-AE8E-42B2-9E4A-56383BA6EAF5}" srcOrd="1" destOrd="0" presId="urn:microsoft.com/office/officeart/2005/8/layout/process1"/>
    <dgm:cxn modelId="{01F4863B-EA69-492A-AD9C-CE98527600DE}" type="presOf" srcId="{74FD2132-AD3A-4D8A-98DE-F8F16D971027}" destId="{61451D72-96EB-47EA-A94B-1B9F5B2E3EFA}" srcOrd="0" destOrd="0" presId="urn:microsoft.com/office/officeart/2005/8/layout/process1"/>
    <dgm:cxn modelId="{E4F2535C-0B8E-449A-B3B2-8EF34CE274DC}" type="presOf" srcId="{997B0534-8B59-440A-842F-2D5579E14854}" destId="{D06F65CC-FA55-4144-AD7E-68869DECE4A5}" srcOrd="0" destOrd="0" presId="urn:microsoft.com/office/officeart/2005/8/layout/process1"/>
    <dgm:cxn modelId="{708D137A-3705-4069-BC68-A0E61BE06846}" type="presOf" srcId="{6AFA2C71-5710-49A2-BA3D-99B69A3DEBA8}" destId="{0EF8D09C-C261-400A-AAE6-5FC8F3D84F6C}" srcOrd="0" destOrd="0" presId="urn:microsoft.com/office/officeart/2005/8/layout/process1"/>
    <dgm:cxn modelId="{55E2057C-F6E8-42B9-8BE4-E307DBD9B5FC}" type="presOf" srcId="{4DC94DB6-297C-4F1C-91BC-10E13A68CEE2}" destId="{0467BEA5-ACCE-46B4-8C1C-6377DD925C87}" srcOrd="0" destOrd="0" presId="urn:microsoft.com/office/officeart/2005/8/layout/process1"/>
    <dgm:cxn modelId="{5DB71B9F-5F6A-4418-AB9F-2DC8A251815C}" srcId="{451A0224-F3BD-470B-82BE-43E0FC497541}" destId="{727178D3-B536-4A1E-B926-B97F7AB98FDA}" srcOrd="1" destOrd="0" parTransId="{0F6B7B43-DAD6-43F7-ADFA-7B7C2CBDC5C0}" sibTransId="{997B0534-8B59-440A-842F-2D5579E14854}"/>
    <dgm:cxn modelId="{A66C0FAA-5E44-4925-8451-4F3B8BABE582}" type="presOf" srcId="{451A0224-F3BD-470B-82BE-43E0FC497541}" destId="{DED27B5C-3473-43B3-B622-1FFEC7F86F61}" srcOrd="0" destOrd="0" presId="urn:microsoft.com/office/officeart/2005/8/layout/process1"/>
    <dgm:cxn modelId="{E4D4DDD4-9412-4836-9931-9EAB42814B40}" type="presOf" srcId="{997B0534-8B59-440A-842F-2D5579E14854}" destId="{40AE8293-E459-460D-A701-8798623AA63A}" srcOrd="1" destOrd="0" presId="urn:microsoft.com/office/officeart/2005/8/layout/process1"/>
    <dgm:cxn modelId="{D6DDD5E1-B8C3-4C5F-BAA6-9BBF120E9F80}" srcId="{451A0224-F3BD-470B-82BE-43E0FC497541}" destId="{6AFA2C71-5710-49A2-BA3D-99B69A3DEBA8}" srcOrd="2" destOrd="0" parTransId="{E2EF0761-6163-482D-B140-560FEFFC8170}" sibTransId="{263299E6-C98C-432E-8FF6-99C304596E87}"/>
    <dgm:cxn modelId="{AF3C53E8-4AA0-44F0-8110-BE5AE545FCCB}" srcId="{451A0224-F3BD-470B-82BE-43E0FC497541}" destId="{74FD2132-AD3A-4D8A-98DE-F8F16D971027}" srcOrd="0" destOrd="0" parTransId="{D81A506A-9E01-4121-9359-EDE2EF6CCBC7}" sibTransId="{4DC94DB6-297C-4F1C-91BC-10E13A68CEE2}"/>
    <dgm:cxn modelId="{51A6B4C7-9806-4354-B861-D85A448C7B67}" type="presParOf" srcId="{DED27B5C-3473-43B3-B622-1FFEC7F86F61}" destId="{61451D72-96EB-47EA-A94B-1B9F5B2E3EFA}" srcOrd="0" destOrd="0" presId="urn:microsoft.com/office/officeart/2005/8/layout/process1"/>
    <dgm:cxn modelId="{E36137B6-F344-446C-AA48-62555DDB538F}" type="presParOf" srcId="{DED27B5C-3473-43B3-B622-1FFEC7F86F61}" destId="{0467BEA5-ACCE-46B4-8C1C-6377DD925C87}" srcOrd="1" destOrd="0" presId="urn:microsoft.com/office/officeart/2005/8/layout/process1"/>
    <dgm:cxn modelId="{41AE9F1E-31F9-48F7-A37B-11992D0543CB}" type="presParOf" srcId="{0467BEA5-ACCE-46B4-8C1C-6377DD925C87}" destId="{CCB50E73-AE8E-42B2-9E4A-56383BA6EAF5}" srcOrd="0" destOrd="0" presId="urn:microsoft.com/office/officeart/2005/8/layout/process1"/>
    <dgm:cxn modelId="{5DC1270A-E545-4153-9DD1-7FB8990A2EA3}" type="presParOf" srcId="{DED27B5C-3473-43B3-B622-1FFEC7F86F61}" destId="{2AEE1D05-E6E1-435E-8974-9AF6ED714839}" srcOrd="2" destOrd="0" presId="urn:microsoft.com/office/officeart/2005/8/layout/process1"/>
    <dgm:cxn modelId="{B371B082-60C3-46CD-8E7F-5E53E0EE59C2}" type="presParOf" srcId="{DED27B5C-3473-43B3-B622-1FFEC7F86F61}" destId="{D06F65CC-FA55-4144-AD7E-68869DECE4A5}" srcOrd="3" destOrd="0" presId="urn:microsoft.com/office/officeart/2005/8/layout/process1"/>
    <dgm:cxn modelId="{5478F810-4721-40A2-9E6B-2F4E26D07935}" type="presParOf" srcId="{D06F65CC-FA55-4144-AD7E-68869DECE4A5}" destId="{40AE8293-E459-460D-A701-8798623AA63A}" srcOrd="0" destOrd="0" presId="urn:microsoft.com/office/officeart/2005/8/layout/process1"/>
    <dgm:cxn modelId="{5814ADD6-C417-49BB-8C2D-47B2C41938DC}" type="presParOf" srcId="{DED27B5C-3473-43B3-B622-1FFEC7F86F61}" destId="{0EF8D09C-C261-400A-AAE6-5FC8F3D84F6C}"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FD2DC6-2324-4C40-A51C-FB0C49452A08}" type="doc">
      <dgm:prSet loTypeId="urn:microsoft.com/office/officeart/2005/8/layout/hProcess4" loCatId="process" qsTypeId="urn:microsoft.com/office/officeart/2005/8/quickstyle/simple3" qsCatId="simple" csTypeId="urn:microsoft.com/office/officeart/2005/8/colors/accent3_5" csCatId="accent3" phldr="1"/>
      <dgm:spPr/>
      <dgm:t>
        <a:bodyPr/>
        <a:lstStyle/>
        <a:p>
          <a:endParaRPr lang="en-US"/>
        </a:p>
      </dgm:t>
    </dgm:pt>
    <dgm:pt modelId="{7DE0F343-52EF-464C-9765-09DCB979811C}">
      <dgm:prSet phldrT="[Text]"/>
      <dgm:spPr/>
      <dgm:t>
        <a:bodyPr/>
        <a:lstStyle/>
        <a:p>
          <a:endParaRPr lang="en-US"/>
        </a:p>
      </dgm:t>
    </dgm:pt>
    <dgm:pt modelId="{DC444E7F-2B70-40AA-9A78-C6F2EAC63363}" type="parTrans" cxnId="{D307D0ED-513D-45CB-9C91-B52E84E4FD66}">
      <dgm:prSet/>
      <dgm:spPr/>
      <dgm:t>
        <a:bodyPr/>
        <a:lstStyle/>
        <a:p>
          <a:endParaRPr lang="en-US"/>
        </a:p>
      </dgm:t>
    </dgm:pt>
    <dgm:pt modelId="{F9137EE4-3677-463C-AD20-F9F03414724B}" type="sibTrans" cxnId="{D307D0ED-513D-45CB-9C91-B52E84E4FD66}">
      <dgm:prSet/>
      <dgm:spPr/>
      <dgm:t>
        <a:bodyPr/>
        <a:lstStyle/>
        <a:p>
          <a:endParaRPr lang="en-US"/>
        </a:p>
      </dgm:t>
    </dgm:pt>
    <dgm:pt modelId="{4B461ECD-459F-4832-B823-4BC58949CB37}">
      <dgm:prSet phldrT="[Text]" custT="1"/>
      <dgm:spPr/>
      <dgm:t>
        <a:bodyPr anchor="ctr"/>
        <a:lstStyle/>
        <a:p>
          <a:pPr algn="ctr">
            <a:buFontTx/>
            <a:buNone/>
          </a:pPr>
          <a:r>
            <a:rPr lang="en-US" sz="2400" b="0">
              <a:latin typeface="Sitka Banner Semibold" panose="020B0604020202020204" pitchFamily="2" charset="0"/>
              <a:cs typeface="Times New Roman" panose="02020603050405020304" pitchFamily="18" charset="0"/>
            </a:rPr>
            <a:t>Data</a:t>
          </a:r>
        </a:p>
      </dgm:t>
    </dgm:pt>
    <dgm:pt modelId="{A7A276D0-406D-4AFA-8604-C85597EE9925}" type="parTrans" cxnId="{C609C660-7B27-4657-845A-C60AE74567FF}">
      <dgm:prSet/>
      <dgm:spPr/>
      <dgm:t>
        <a:bodyPr/>
        <a:lstStyle/>
        <a:p>
          <a:endParaRPr lang="en-US"/>
        </a:p>
      </dgm:t>
    </dgm:pt>
    <dgm:pt modelId="{CEEE2CC0-D2E8-4CED-97C5-AFE2494443B0}" type="sibTrans" cxnId="{C609C660-7B27-4657-845A-C60AE74567FF}">
      <dgm:prSet/>
      <dgm:spPr/>
      <dgm:t>
        <a:bodyPr/>
        <a:lstStyle/>
        <a:p>
          <a:endParaRPr lang="en-US"/>
        </a:p>
      </dgm:t>
    </dgm:pt>
    <dgm:pt modelId="{9563E0A8-2500-4041-A39A-544264A6DDB4}">
      <dgm:prSet phldrT="[Text]"/>
      <dgm:spPr/>
      <dgm:t>
        <a:bodyPr/>
        <a:lstStyle/>
        <a:p>
          <a:endParaRPr lang="en-US"/>
        </a:p>
      </dgm:t>
    </dgm:pt>
    <dgm:pt modelId="{1F49123C-73E1-47CC-9F64-338252254C5A}" type="parTrans" cxnId="{9DF7A91E-85C8-4DFB-AB93-312BF34770F3}">
      <dgm:prSet/>
      <dgm:spPr/>
      <dgm:t>
        <a:bodyPr/>
        <a:lstStyle/>
        <a:p>
          <a:endParaRPr lang="en-US"/>
        </a:p>
      </dgm:t>
    </dgm:pt>
    <dgm:pt modelId="{62A866E0-7600-4D2D-8D53-5F538D224057}" type="sibTrans" cxnId="{9DF7A91E-85C8-4DFB-AB93-312BF34770F3}">
      <dgm:prSet/>
      <dgm:spPr/>
      <dgm:t>
        <a:bodyPr/>
        <a:lstStyle/>
        <a:p>
          <a:endParaRPr lang="en-US"/>
        </a:p>
      </dgm:t>
    </dgm:pt>
    <dgm:pt modelId="{3F402DA2-6EB1-4891-B1A9-A34F03CAE124}">
      <dgm:prSet phldrT="[Text]" custT="1"/>
      <dgm:spPr/>
      <dgm:t>
        <a:bodyPr anchor="ctr"/>
        <a:lstStyle/>
        <a:p>
          <a:pPr algn="ctr">
            <a:buFontTx/>
            <a:buNone/>
          </a:pPr>
          <a:r>
            <a:rPr lang="en-US" sz="2400" b="0">
              <a:latin typeface="Sitka Banner Semibold" pitchFamily="2" charset="0"/>
              <a:cs typeface="Times New Roman" panose="02020603050405020304" pitchFamily="18" charset="0"/>
            </a:rPr>
            <a:t>Duplicates</a:t>
          </a:r>
        </a:p>
      </dgm:t>
    </dgm:pt>
    <dgm:pt modelId="{DE17678D-AC7B-47DD-894C-DA031E6781AD}" type="parTrans" cxnId="{DEF77830-06C5-4814-9168-9ADCBB62C971}">
      <dgm:prSet/>
      <dgm:spPr/>
      <dgm:t>
        <a:bodyPr/>
        <a:lstStyle/>
        <a:p>
          <a:endParaRPr lang="en-US"/>
        </a:p>
      </dgm:t>
    </dgm:pt>
    <dgm:pt modelId="{0D1F112C-A601-424E-B04A-BFD7E13CE006}" type="sibTrans" cxnId="{DEF77830-06C5-4814-9168-9ADCBB62C971}">
      <dgm:prSet/>
      <dgm:spPr/>
      <dgm:t>
        <a:bodyPr/>
        <a:lstStyle/>
        <a:p>
          <a:endParaRPr lang="en-US"/>
        </a:p>
      </dgm:t>
    </dgm:pt>
    <dgm:pt modelId="{3E08AC29-F539-49A2-82F9-304583F00044}">
      <dgm:prSet phldrT="[Text]"/>
      <dgm:spPr/>
      <dgm:t>
        <a:bodyPr/>
        <a:lstStyle/>
        <a:p>
          <a:endParaRPr lang="en-US"/>
        </a:p>
      </dgm:t>
    </dgm:pt>
    <dgm:pt modelId="{10E0DAA8-23A8-4EA9-8797-D9C8AC379B65}" type="parTrans" cxnId="{1CB5AFD0-BA9E-46DA-A591-E52A8EEB79E8}">
      <dgm:prSet/>
      <dgm:spPr/>
      <dgm:t>
        <a:bodyPr/>
        <a:lstStyle/>
        <a:p>
          <a:endParaRPr lang="en-US"/>
        </a:p>
      </dgm:t>
    </dgm:pt>
    <dgm:pt modelId="{8794AF28-6784-45AB-85B3-9156A966F9FD}" type="sibTrans" cxnId="{1CB5AFD0-BA9E-46DA-A591-E52A8EEB79E8}">
      <dgm:prSet/>
      <dgm:spPr/>
      <dgm:t>
        <a:bodyPr/>
        <a:lstStyle/>
        <a:p>
          <a:endParaRPr lang="en-US"/>
        </a:p>
      </dgm:t>
    </dgm:pt>
    <dgm:pt modelId="{75B43F01-849F-476D-B812-5EFDF168C108}">
      <dgm:prSet phldrT="[Text]"/>
      <dgm:spPr/>
      <dgm:t>
        <a:bodyPr/>
        <a:lstStyle/>
        <a:p>
          <a:endParaRPr lang="en-US"/>
        </a:p>
      </dgm:t>
    </dgm:pt>
    <dgm:pt modelId="{94CBBB60-268C-41B9-8792-67D92D27FB86}" type="parTrans" cxnId="{9EA0155A-7EB5-4104-99EA-9AAE26CCA428}">
      <dgm:prSet/>
      <dgm:spPr/>
      <dgm:t>
        <a:bodyPr/>
        <a:lstStyle/>
        <a:p>
          <a:endParaRPr lang="en-US"/>
        </a:p>
      </dgm:t>
    </dgm:pt>
    <dgm:pt modelId="{3F265014-2BA3-45D1-B4BF-FF5F647F8F33}" type="sibTrans" cxnId="{9EA0155A-7EB5-4104-99EA-9AAE26CCA428}">
      <dgm:prSet/>
      <dgm:spPr/>
      <dgm:t>
        <a:bodyPr/>
        <a:lstStyle/>
        <a:p>
          <a:endParaRPr lang="en-US"/>
        </a:p>
      </dgm:t>
    </dgm:pt>
    <dgm:pt modelId="{9FED2181-68DB-422A-8E03-3489E4B1A625}">
      <dgm:prSet custT="1"/>
      <dgm:spPr/>
      <dgm:t>
        <a:bodyPr anchor="ctr"/>
        <a:lstStyle/>
        <a:p>
          <a:pPr algn="ctr">
            <a:buFontTx/>
            <a:buNone/>
          </a:pPr>
          <a:r>
            <a:rPr lang="en-US" sz="2400" b="0">
              <a:latin typeface="Sitka Banner Semibold" pitchFamily="2" charset="0"/>
              <a:cs typeface="Times New Roman" panose="02020603050405020304" pitchFamily="18" charset="0"/>
            </a:rPr>
            <a:t>Missing</a:t>
          </a:r>
        </a:p>
      </dgm:t>
    </dgm:pt>
    <dgm:pt modelId="{339BCD26-9FA3-46F2-957D-E6723A4D9C73}" type="parTrans" cxnId="{2B8564FD-EC30-4F59-A45F-1D17F1CE1D08}">
      <dgm:prSet/>
      <dgm:spPr/>
      <dgm:t>
        <a:bodyPr/>
        <a:lstStyle/>
        <a:p>
          <a:endParaRPr lang="en-US"/>
        </a:p>
      </dgm:t>
    </dgm:pt>
    <dgm:pt modelId="{A4C8300A-C11D-473D-8D13-11A41EBC63A5}" type="sibTrans" cxnId="{2B8564FD-EC30-4F59-A45F-1D17F1CE1D08}">
      <dgm:prSet/>
      <dgm:spPr/>
      <dgm:t>
        <a:bodyPr/>
        <a:lstStyle/>
        <a:p>
          <a:endParaRPr lang="en-US"/>
        </a:p>
      </dgm:t>
    </dgm:pt>
    <dgm:pt modelId="{03DCCCBE-2E78-4B85-85F2-5A1CA4FA5B3E}">
      <dgm:prSet custT="1"/>
      <dgm:spPr/>
      <dgm:t>
        <a:bodyPr anchor="ctr"/>
        <a:lstStyle/>
        <a:p>
          <a:pPr algn="ctr">
            <a:buNone/>
          </a:pPr>
          <a:r>
            <a:rPr lang="en-US" sz="2400">
              <a:latin typeface="Sitka Banner Semibold" pitchFamily="2" charset="0"/>
              <a:cs typeface="Times New Roman" panose="02020603050405020304" pitchFamily="18" charset="0"/>
            </a:rPr>
            <a:t>Outliers</a:t>
          </a:r>
        </a:p>
      </dgm:t>
    </dgm:pt>
    <dgm:pt modelId="{4DAB6FB2-A36D-41C6-B85F-40B7F5F92E59}" type="parTrans" cxnId="{A4AAE33D-4771-456C-8259-FCEADDA32DE2}">
      <dgm:prSet/>
      <dgm:spPr/>
      <dgm:t>
        <a:bodyPr/>
        <a:lstStyle/>
        <a:p>
          <a:endParaRPr lang="en-US"/>
        </a:p>
      </dgm:t>
    </dgm:pt>
    <dgm:pt modelId="{28066868-4DC3-49EC-A7EC-AA6FA71E654B}" type="sibTrans" cxnId="{A4AAE33D-4771-456C-8259-FCEADDA32DE2}">
      <dgm:prSet/>
      <dgm:spPr/>
      <dgm:t>
        <a:bodyPr/>
        <a:lstStyle/>
        <a:p>
          <a:endParaRPr lang="en-US"/>
        </a:p>
      </dgm:t>
    </dgm:pt>
    <dgm:pt modelId="{8AE8FDCF-7E85-4609-9A91-403C7A27D56D}">
      <dgm:prSet custT="1"/>
      <dgm:spPr/>
      <dgm:t>
        <a:bodyPr anchor="ctr"/>
        <a:lstStyle/>
        <a:p>
          <a:pPr algn="ctr">
            <a:buNone/>
          </a:pPr>
          <a:r>
            <a:rPr lang="en-US" sz="2400">
              <a:latin typeface="Sitka Banner Semibold" pitchFamily="2" charset="0"/>
              <a:cs typeface="Times New Roman" panose="02020603050405020304" pitchFamily="18" charset="0"/>
            </a:rPr>
            <a:t>Data</a:t>
          </a:r>
        </a:p>
      </dgm:t>
    </dgm:pt>
    <dgm:pt modelId="{E009419E-0E23-41BD-9BC8-56807FBB16BD}" type="parTrans" cxnId="{DD8FA02F-347C-4087-85A7-22C2D63FE6E4}">
      <dgm:prSet/>
      <dgm:spPr/>
      <dgm:t>
        <a:bodyPr/>
        <a:lstStyle/>
        <a:p>
          <a:endParaRPr lang="en-US"/>
        </a:p>
      </dgm:t>
    </dgm:pt>
    <dgm:pt modelId="{B233A79E-82B6-4614-AB8C-D83E80A09D4A}" type="sibTrans" cxnId="{DD8FA02F-347C-4087-85A7-22C2D63FE6E4}">
      <dgm:prSet/>
      <dgm:spPr/>
      <dgm:t>
        <a:bodyPr/>
        <a:lstStyle/>
        <a:p>
          <a:endParaRPr lang="en-US"/>
        </a:p>
      </dgm:t>
    </dgm:pt>
    <dgm:pt modelId="{3479431E-59E2-4E40-89AB-5B83C205AD1F}">
      <dgm:prSet custT="1"/>
      <dgm:spPr/>
      <dgm:t>
        <a:bodyPr anchor="ctr"/>
        <a:lstStyle/>
        <a:p>
          <a:pPr algn="ctr">
            <a:buFontTx/>
            <a:buNone/>
          </a:pPr>
          <a:r>
            <a:rPr lang="en-US" sz="2400" b="0">
              <a:latin typeface="Sitka Banner Semibold" pitchFamily="2" charset="0"/>
              <a:cs typeface="Times New Roman" panose="02020603050405020304" pitchFamily="18" charset="0"/>
            </a:rPr>
            <a:t>data</a:t>
          </a:r>
        </a:p>
      </dgm:t>
    </dgm:pt>
    <dgm:pt modelId="{6891E175-9844-4C20-A83B-04963A4D073F}" type="parTrans" cxnId="{908005D9-1AD1-4B80-8F9F-D7EB45254040}">
      <dgm:prSet/>
      <dgm:spPr/>
      <dgm:t>
        <a:bodyPr/>
        <a:lstStyle/>
        <a:p>
          <a:endParaRPr lang="en-US"/>
        </a:p>
      </dgm:t>
    </dgm:pt>
    <dgm:pt modelId="{0F9DBEC3-E454-4E62-9DF7-843D2A716F1C}" type="sibTrans" cxnId="{908005D9-1AD1-4B80-8F9F-D7EB45254040}">
      <dgm:prSet/>
      <dgm:spPr/>
      <dgm:t>
        <a:bodyPr/>
        <a:lstStyle/>
        <a:p>
          <a:endParaRPr lang="en-US"/>
        </a:p>
      </dgm:t>
    </dgm:pt>
    <dgm:pt modelId="{CEFEBD69-DB7F-43DE-8EC7-E31360BF422F}">
      <dgm:prSet phldrT="[Text]" custT="1"/>
      <dgm:spPr/>
      <dgm:t>
        <a:bodyPr anchor="ctr"/>
        <a:lstStyle/>
        <a:p>
          <a:pPr algn="ctr">
            <a:buFontTx/>
            <a:buNone/>
          </a:pPr>
          <a:r>
            <a:rPr lang="en-US" sz="2400" b="0">
              <a:latin typeface="Sitka Banner Semibold" panose="020B0604020202020204" pitchFamily="2" charset="0"/>
              <a:cs typeface="Times New Roman" panose="02020603050405020304" pitchFamily="18" charset="0"/>
            </a:rPr>
            <a:t>formatting</a:t>
          </a:r>
        </a:p>
      </dgm:t>
    </dgm:pt>
    <dgm:pt modelId="{B2D09714-6DA5-496A-9B7A-9C4D4E3D413F}" type="parTrans" cxnId="{4D6790EE-AF6E-4EC8-8BB7-7DEA5995B7AB}">
      <dgm:prSet/>
      <dgm:spPr/>
      <dgm:t>
        <a:bodyPr/>
        <a:lstStyle/>
        <a:p>
          <a:endParaRPr lang="en-US"/>
        </a:p>
      </dgm:t>
    </dgm:pt>
    <dgm:pt modelId="{F5AADEC2-1195-4A0D-80AC-B918B890E849}" type="sibTrans" cxnId="{4D6790EE-AF6E-4EC8-8BB7-7DEA5995B7AB}">
      <dgm:prSet/>
      <dgm:spPr/>
      <dgm:t>
        <a:bodyPr/>
        <a:lstStyle/>
        <a:p>
          <a:endParaRPr lang="en-US"/>
        </a:p>
      </dgm:t>
    </dgm:pt>
    <dgm:pt modelId="{E4674216-5B71-4F85-A40D-E1A3CB858B4E}">
      <dgm:prSet phldrT="[Text]"/>
      <dgm:spPr/>
      <dgm:t>
        <a:bodyPr/>
        <a:lstStyle/>
        <a:p>
          <a:endParaRPr lang="en-US"/>
        </a:p>
      </dgm:t>
    </dgm:pt>
    <dgm:pt modelId="{1E5FBB96-8BEB-4F9B-AEAC-1B210BD7BE38}" type="sibTrans" cxnId="{7DFFA5CD-2792-49FF-8F8D-032DBB1459F9}">
      <dgm:prSet/>
      <dgm:spPr/>
      <dgm:t>
        <a:bodyPr/>
        <a:lstStyle/>
        <a:p>
          <a:endParaRPr lang="en-US"/>
        </a:p>
      </dgm:t>
    </dgm:pt>
    <dgm:pt modelId="{9CB3C8DE-D608-4627-B693-C63FCB8481AC}" type="parTrans" cxnId="{7DFFA5CD-2792-49FF-8F8D-032DBB1459F9}">
      <dgm:prSet/>
      <dgm:spPr/>
      <dgm:t>
        <a:bodyPr/>
        <a:lstStyle/>
        <a:p>
          <a:endParaRPr lang="en-US"/>
        </a:p>
      </dgm:t>
    </dgm:pt>
    <dgm:pt modelId="{45211FF1-EEB8-4D37-B9A1-650B6A1F8AAF}">
      <dgm:prSet custT="1"/>
      <dgm:spPr/>
      <dgm:t>
        <a:bodyPr anchor="ctr"/>
        <a:lstStyle/>
        <a:p>
          <a:pPr algn="ctr">
            <a:buNone/>
          </a:pPr>
          <a:r>
            <a:rPr lang="en-US" sz="2400">
              <a:latin typeface="Sitka Banner Semibold" pitchFamily="2" charset="0"/>
              <a:cs typeface="Times New Roman" panose="02020603050405020304" pitchFamily="18" charset="0"/>
            </a:rPr>
            <a:t>errors</a:t>
          </a:r>
        </a:p>
      </dgm:t>
    </dgm:pt>
    <dgm:pt modelId="{B2E70D44-CC4F-4514-843F-7B27A6F97F7C}" type="parTrans" cxnId="{55BE2B1F-9B5B-4DA6-AB25-EE42DF3B1759}">
      <dgm:prSet/>
      <dgm:spPr/>
      <dgm:t>
        <a:bodyPr/>
        <a:lstStyle/>
        <a:p>
          <a:endParaRPr lang="en-US"/>
        </a:p>
      </dgm:t>
    </dgm:pt>
    <dgm:pt modelId="{72FCEAC7-225C-4759-9ECA-DD96DBA0715E}" type="sibTrans" cxnId="{55BE2B1F-9B5B-4DA6-AB25-EE42DF3B1759}">
      <dgm:prSet/>
      <dgm:spPr/>
      <dgm:t>
        <a:bodyPr/>
        <a:lstStyle/>
        <a:p>
          <a:endParaRPr lang="en-US"/>
        </a:p>
      </dgm:t>
    </dgm:pt>
    <dgm:pt modelId="{BAA2D601-629A-41A9-B4FC-884412E6C694}" type="pres">
      <dgm:prSet presAssocID="{A3FD2DC6-2324-4C40-A51C-FB0C49452A08}" presName="Name0" presStyleCnt="0">
        <dgm:presLayoutVars>
          <dgm:dir/>
          <dgm:animLvl val="lvl"/>
          <dgm:resizeHandles val="exact"/>
        </dgm:presLayoutVars>
      </dgm:prSet>
      <dgm:spPr/>
    </dgm:pt>
    <dgm:pt modelId="{952DA017-A5EC-4F91-AA17-08864491B27F}" type="pres">
      <dgm:prSet presAssocID="{A3FD2DC6-2324-4C40-A51C-FB0C49452A08}" presName="tSp" presStyleCnt="0"/>
      <dgm:spPr/>
    </dgm:pt>
    <dgm:pt modelId="{489686D9-2A8A-4868-BB33-A0A507E54379}" type="pres">
      <dgm:prSet presAssocID="{A3FD2DC6-2324-4C40-A51C-FB0C49452A08}" presName="bSp" presStyleCnt="0"/>
      <dgm:spPr/>
    </dgm:pt>
    <dgm:pt modelId="{6DC69499-6730-484F-A296-023BCC18A807}" type="pres">
      <dgm:prSet presAssocID="{A3FD2DC6-2324-4C40-A51C-FB0C49452A08}" presName="process" presStyleCnt="0"/>
      <dgm:spPr/>
    </dgm:pt>
    <dgm:pt modelId="{9EAAF137-DED8-4C81-985E-C89C35F0E8D8}" type="pres">
      <dgm:prSet presAssocID="{7DE0F343-52EF-464C-9765-09DCB979811C}" presName="composite1" presStyleCnt="0"/>
      <dgm:spPr/>
    </dgm:pt>
    <dgm:pt modelId="{EA757494-EE3A-4A7C-AFEC-7A94AF395A8F}" type="pres">
      <dgm:prSet presAssocID="{7DE0F343-52EF-464C-9765-09DCB979811C}" presName="dummyNode1" presStyleLbl="node1" presStyleIdx="0" presStyleCnt="5"/>
      <dgm:spPr/>
    </dgm:pt>
    <dgm:pt modelId="{C2ED43BA-7110-4D76-8B6C-E6D7D1888D33}" type="pres">
      <dgm:prSet presAssocID="{7DE0F343-52EF-464C-9765-09DCB979811C}" presName="childNode1" presStyleLbl="bgAcc1" presStyleIdx="0" presStyleCnt="5" custScaleY="158799" custLinFactNeighborX="5503" custLinFactNeighborY="29077">
        <dgm:presLayoutVars>
          <dgm:bulletEnabled val="1"/>
        </dgm:presLayoutVars>
      </dgm:prSet>
      <dgm:spPr/>
    </dgm:pt>
    <dgm:pt modelId="{D8FD8D79-10C0-4564-9572-3160E3728AB1}" type="pres">
      <dgm:prSet presAssocID="{7DE0F343-52EF-464C-9765-09DCB979811C}" presName="childNode1tx" presStyleLbl="bgAcc1" presStyleIdx="0" presStyleCnt="5">
        <dgm:presLayoutVars>
          <dgm:bulletEnabled val="1"/>
        </dgm:presLayoutVars>
      </dgm:prSet>
      <dgm:spPr/>
    </dgm:pt>
    <dgm:pt modelId="{0A6FE544-B3B4-455A-A1F5-EC37B1E6F753}" type="pres">
      <dgm:prSet presAssocID="{7DE0F343-52EF-464C-9765-09DCB979811C}" presName="parentNode1" presStyleLbl="node1" presStyleIdx="0" presStyleCnt="5" custAng="0" custScaleX="91683" custScaleY="128085" custLinFactY="36357" custLinFactNeighborX="4994" custLinFactNeighborY="100000">
        <dgm:presLayoutVars>
          <dgm:chMax val="1"/>
          <dgm:bulletEnabled val="1"/>
        </dgm:presLayoutVars>
      </dgm:prSet>
      <dgm:spPr/>
    </dgm:pt>
    <dgm:pt modelId="{756525D3-6A28-4EE3-9B94-7B0D82B3C2D2}" type="pres">
      <dgm:prSet presAssocID="{7DE0F343-52EF-464C-9765-09DCB979811C}" presName="connSite1" presStyleCnt="0"/>
      <dgm:spPr/>
    </dgm:pt>
    <dgm:pt modelId="{CE6DE9F7-98C3-405F-B8CD-E304703FD3E4}" type="pres">
      <dgm:prSet presAssocID="{F9137EE4-3677-463C-AD20-F9F03414724B}" presName="Name9" presStyleLbl="sibTrans2D1" presStyleIdx="0" presStyleCnt="4" custAng="1262763" custLinFactNeighborX="6661" custLinFactNeighborY="12333"/>
      <dgm:spPr/>
    </dgm:pt>
    <dgm:pt modelId="{890CF298-85F7-463E-8552-E582AFE417A8}" type="pres">
      <dgm:prSet presAssocID="{E4674216-5B71-4F85-A40D-E1A3CB858B4E}" presName="composite2" presStyleCnt="0"/>
      <dgm:spPr/>
    </dgm:pt>
    <dgm:pt modelId="{708D63FC-7DAD-4225-B19B-9C2712E90991}" type="pres">
      <dgm:prSet presAssocID="{E4674216-5B71-4F85-A40D-E1A3CB858B4E}" presName="dummyNode2" presStyleLbl="node1" presStyleIdx="0" presStyleCnt="5"/>
      <dgm:spPr/>
    </dgm:pt>
    <dgm:pt modelId="{7026A475-178C-40D7-9C62-BFBE2E905714}" type="pres">
      <dgm:prSet presAssocID="{E4674216-5B71-4F85-A40D-E1A3CB858B4E}" presName="childNode2" presStyleLbl="bgAcc1" presStyleIdx="1" presStyleCnt="5" custScaleY="158799" custLinFactNeighborX="5292" custLinFactNeighborY="28808">
        <dgm:presLayoutVars>
          <dgm:bulletEnabled val="1"/>
        </dgm:presLayoutVars>
      </dgm:prSet>
      <dgm:spPr/>
    </dgm:pt>
    <dgm:pt modelId="{2468C753-7BEF-42E1-BA40-361FA1D5EBA2}" type="pres">
      <dgm:prSet presAssocID="{E4674216-5B71-4F85-A40D-E1A3CB858B4E}" presName="childNode2tx" presStyleLbl="bgAcc1" presStyleIdx="1" presStyleCnt="5">
        <dgm:presLayoutVars>
          <dgm:bulletEnabled val="1"/>
        </dgm:presLayoutVars>
      </dgm:prSet>
      <dgm:spPr/>
    </dgm:pt>
    <dgm:pt modelId="{213AC4D8-306C-4EDD-8B91-C0C121089433}" type="pres">
      <dgm:prSet presAssocID="{E4674216-5B71-4F85-A40D-E1A3CB858B4E}" presName="parentNode2" presStyleLbl="node1" presStyleIdx="1" presStyleCnt="5" custScaleX="91683" custScaleY="128085" custLinFactNeighborX="3277" custLinFactNeighborY="400">
        <dgm:presLayoutVars>
          <dgm:chMax val="0"/>
          <dgm:bulletEnabled val="1"/>
        </dgm:presLayoutVars>
      </dgm:prSet>
      <dgm:spPr>
        <a:prstGeom prst="flowChartAlternateProcess">
          <a:avLst/>
        </a:prstGeom>
      </dgm:spPr>
    </dgm:pt>
    <dgm:pt modelId="{9D8FB877-2404-44C2-9F5F-CEEFAAF602ED}" type="pres">
      <dgm:prSet presAssocID="{E4674216-5B71-4F85-A40D-E1A3CB858B4E}" presName="connSite2" presStyleCnt="0"/>
      <dgm:spPr/>
    </dgm:pt>
    <dgm:pt modelId="{29E04398-C828-4691-AD34-839E7E1CEB59}" type="pres">
      <dgm:prSet presAssocID="{1E5FBB96-8BEB-4F9B-AEAC-1B210BD7BE38}" presName="Name18" presStyleLbl="sibTrans2D1" presStyleIdx="1" presStyleCnt="4" custAng="20969957" custLinFactNeighborX="4844" custLinFactNeighborY="-6228"/>
      <dgm:spPr/>
    </dgm:pt>
    <dgm:pt modelId="{F1E4D898-7FAB-40C8-A23B-AE2D91BAC589}" type="pres">
      <dgm:prSet presAssocID="{9563E0A8-2500-4041-A39A-544264A6DDB4}" presName="composite1" presStyleCnt="0"/>
      <dgm:spPr/>
    </dgm:pt>
    <dgm:pt modelId="{23C3C1E4-2EB7-477B-AC10-D4A637B73E78}" type="pres">
      <dgm:prSet presAssocID="{9563E0A8-2500-4041-A39A-544264A6DDB4}" presName="dummyNode1" presStyleLbl="node1" presStyleIdx="1" presStyleCnt="5"/>
      <dgm:spPr/>
    </dgm:pt>
    <dgm:pt modelId="{27059B83-B212-47AA-BE20-DA0FADDDC8F7}" type="pres">
      <dgm:prSet presAssocID="{9563E0A8-2500-4041-A39A-544264A6DDB4}" presName="childNode1" presStyleLbl="bgAcc1" presStyleIdx="2" presStyleCnt="5" custScaleY="158799" custLinFactNeighborX="4202" custLinFactNeighborY="26239">
        <dgm:presLayoutVars>
          <dgm:bulletEnabled val="1"/>
        </dgm:presLayoutVars>
      </dgm:prSet>
      <dgm:spPr/>
    </dgm:pt>
    <dgm:pt modelId="{24EC12C1-6388-4B4A-BFB3-99ECC6E88687}" type="pres">
      <dgm:prSet presAssocID="{9563E0A8-2500-4041-A39A-544264A6DDB4}" presName="childNode1tx" presStyleLbl="bgAcc1" presStyleIdx="2" presStyleCnt="5">
        <dgm:presLayoutVars>
          <dgm:bulletEnabled val="1"/>
        </dgm:presLayoutVars>
      </dgm:prSet>
      <dgm:spPr/>
    </dgm:pt>
    <dgm:pt modelId="{7E52CDC2-E18C-45A2-85D0-D3FEA4841449}" type="pres">
      <dgm:prSet presAssocID="{9563E0A8-2500-4041-A39A-544264A6DDB4}" presName="parentNode1" presStyleLbl="node1" presStyleIdx="2" presStyleCnt="5" custScaleX="91683" custScaleY="128085" custLinFactY="36420" custLinFactNeighborX="4719" custLinFactNeighborY="100000">
        <dgm:presLayoutVars>
          <dgm:chMax val="1"/>
          <dgm:bulletEnabled val="1"/>
        </dgm:presLayoutVars>
      </dgm:prSet>
      <dgm:spPr/>
    </dgm:pt>
    <dgm:pt modelId="{EEE27804-C9EF-4D74-931F-09D234C0D56D}" type="pres">
      <dgm:prSet presAssocID="{9563E0A8-2500-4041-A39A-544264A6DDB4}" presName="connSite1" presStyleCnt="0"/>
      <dgm:spPr/>
    </dgm:pt>
    <dgm:pt modelId="{F2691CA7-0ABC-4FFF-B279-24099794C8A9}" type="pres">
      <dgm:prSet presAssocID="{62A866E0-7600-4D2D-8D53-5F538D224057}" presName="Name9" presStyleLbl="sibTrans2D1" presStyleIdx="2" presStyleCnt="4" custAng="956680" custLinFactNeighborX="6240" custLinFactNeighborY="9360"/>
      <dgm:spPr/>
    </dgm:pt>
    <dgm:pt modelId="{03712140-A337-4569-8C35-25404890E2A4}" type="pres">
      <dgm:prSet presAssocID="{3E08AC29-F539-49A2-82F9-304583F00044}" presName="composite2" presStyleCnt="0"/>
      <dgm:spPr/>
    </dgm:pt>
    <dgm:pt modelId="{613B886B-9E7A-4C2F-92B4-CFDDDD88CA82}" type="pres">
      <dgm:prSet presAssocID="{3E08AC29-F539-49A2-82F9-304583F00044}" presName="dummyNode2" presStyleLbl="node1" presStyleIdx="2" presStyleCnt="5"/>
      <dgm:spPr/>
    </dgm:pt>
    <dgm:pt modelId="{55BF24D3-8E3D-4F1C-9DE2-E12ECF85CA92}" type="pres">
      <dgm:prSet presAssocID="{3E08AC29-F539-49A2-82F9-304583F00044}" presName="childNode2" presStyleLbl="bgAcc1" presStyleIdx="3" presStyleCnt="5" custScaleY="158799" custLinFactNeighborX="2490" custLinFactNeighborY="26022">
        <dgm:presLayoutVars>
          <dgm:bulletEnabled val="1"/>
        </dgm:presLayoutVars>
      </dgm:prSet>
      <dgm:spPr/>
    </dgm:pt>
    <dgm:pt modelId="{0C647671-DD6F-4E52-9D1E-5AB0E6E5B349}" type="pres">
      <dgm:prSet presAssocID="{3E08AC29-F539-49A2-82F9-304583F00044}" presName="childNode2tx" presStyleLbl="bgAcc1" presStyleIdx="3" presStyleCnt="5">
        <dgm:presLayoutVars>
          <dgm:bulletEnabled val="1"/>
        </dgm:presLayoutVars>
      </dgm:prSet>
      <dgm:spPr/>
    </dgm:pt>
    <dgm:pt modelId="{F774F654-B26A-4147-AEA3-5598303F7596}" type="pres">
      <dgm:prSet presAssocID="{3E08AC29-F539-49A2-82F9-304583F00044}" presName="parentNode2" presStyleLbl="node1" presStyleIdx="3" presStyleCnt="5" custScaleX="91683" custScaleY="128085" custLinFactNeighborX="2204" custLinFactNeighborY="2506">
        <dgm:presLayoutVars>
          <dgm:chMax val="0"/>
          <dgm:bulletEnabled val="1"/>
        </dgm:presLayoutVars>
      </dgm:prSet>
      <dgm:spPr/>
    </dgm:pt>
    <dgm:pt modelId="{3A0F630A-ED71-407A-8F7F-ED5DFDB3771F}" type="pres">
      <dgm:prSet presAssocID="{3E08AC29-F539-49A2-82F9-304583F00044}" presName="connSite2" presStyleCnt="0"/>
      <dgm:spPr/>
    </dgm:pt>
    <dgm:pt modelId="{BE1EEEB9-9D07-4826-93C0-673AE5BC423E}" type="pres">
      <dgm:prSet presAssocID="{8794AF28-6784-45AB-85B3-9156A966F9FD}" presName="Name18" presStyleLbl="sibTrans2D1" presStyleIdx="3" presStyleCnt="4" custAng="20846514" custLinFactNeighborY="-7320"/>
      <dgm:spPr/>
    </dgm:pt>
    <dgm:pt modelId="{73BF04A6-D08C-4122-9164-58FDE4BAE263}" type="pres">
      <dgm:prSet presAssocID="{75B43F01-849F-476D-B812-5EFDF168C108}" presName="composite1" presStyleCnt="0"/>
      <dgm:spPr/>
    </dgm:pt>
    <dgm:pt modelId="{2778A86F-FB58-4658-84D3-2C839276DEBF}" type="pres">
      <dgm:prSet presAssocID="{75B43F01-849F-476D-B812-5EFDF168C108}" presName="dummyNode1" presStyleLbl="node1" presStyleIdx="3" presStyleCnt="5"/>
      <dgm:spPr/>
    </dgm:pt>
    <dgm:pt modelId="{D461E9BD-F222-4688-B2A1-B06333F48853}" type="pres">
      <dgm:prSet presAssocID="{75B43F01-849F-476D-B812-5EFDF168C108}" presName="childNode1" presStyleLbl="bgAcc1" presStyleIdx="4" presStyleCnt="5" custScaleY="158799" custLinFactNeighborX="-2514" custLinFactNeighborY="26434">
        <dgm:presLayoutVars>
          <dgm:bulletEnabled val="1"/>
        </dgm:presLayoutVars>
      </dgm:prSet>
      <dgm:spPr/>
    </dgm:pt>
    <dgm:pt modelId="{C61889B0-382E-4B96-BB45-04870725F564}" type="pres">
      <dgm:prSet presAssocID="{75B43F01-849F-476D-B812-5EFDF168C108}" presName="childNode1tx" presStyleLbl="bgAcc1" presStyleIdx="4" presStyleCnt="5">
        <dgm:presLayoutVars>
          <dgm:bulletEnabled val="1"/>
        </dgm:presLayoutVars>
      </dgm:prSet>
      <dgm:spPr/>
    </dgm:pt>
    <dgm:pt modelId="{C085E0B6-50E8-460B-AAD6-75BE650B2D44}" type="pres">
      <dgm:prSet presAssocID="{75B43F01-849F-476D-B812-5EFDF168C108}" presName="parentNode1" presStyleLbl="node1" presStyleIdx="4" presStyleCnt="5" custScaleX="91683" custScaleY="128085" custLinFactY="36420" custLinFactNeighborX="-3179" custLinFactNeighborY="100000">
        <dgm:presLayoutVars>
          <dgm:chMax val="1"/>
          <dgm:bulletEnabled val="1"/>
        </dgm:presLayoutVars>
      </dgm:prSet>
      <dgm:spPr/>
    </dgm:pt>
    <dgm:pt modelId="{527878A8-391B-40AA-AA47-111F3983A95A}" type="pres">
      <dgm:prSet presAssocID="{75B43F01-849F-476D-B812-5EFDF168C108}" presName="connSite1" presStyleCnt="0"/>
      <dgm:spPr/>
    </dgm:pt>
  </dgm:ptLst>
  <dgm:cxnLst>
    <dgm:cxn modelId="{27389F09-2143-4181-9B40-22CA69CC9EDD}" type="presOf" srcId="{45211FF1-EEB8-4D37-B9A1-650B6A1F8AAF}" destId="{D461E9BD-F222-4688-B2A1-B06333F48853}" srcOrd="0" destOrd="1" presId="urn:microsoft.com/office/officeart/2005/8/layout/hProcess4"/>
    <dgm:cxn modelId="{4E9E820E-3890-4741-9975-54B8F2E5981B}" type="presOf" srcId="{4B461ECD-459F-4832-B823-4BC58949CB37}" destId="{C2ED43BA-7110-4D76-8B6C-E6D7D1888D33}" srcOrd="0" destOrd="0" presId="urn:microsoft.com/office/officeart/2005/8/layout/hProcess4"/>
    <dgm:cxn modelId="{9DF7A91E-85C8-4DFB-AB93-312BF34770F3}" srcId="{A3FD2DC6-2324-4C40-A51C-FB0C49452A08}" destId="{9563E0A8-2500-4041-A39A-544264A6DDB4}" srcOrd="2" destOrd="0" parTransId="{1F49123C-73E1-47CC-9F64-338252254C5A}" sibTransId="{62A866E0-7600-4D2D-8D53-5F538D224057}"/>
    <dgm:cxn modelId="{55BE2B1F-9B5B-4DA6-AB25-EE42DF3B1759}" srcId="{75B43F01-849F-476D-B812-5EFDF168C108}" destId="{45211FF1-EEB8-4D37-B9A1-650B6A1F8AAF}" srcOrd="1" destOrd="0" parTransId="{B2E70D44-CC4F-4514-843F-7B27A6F97F7C}" sibTransId="{72FCEAC7-225C-4759-9ECA-DD96DBA0715E}"/>
    <dgm:cxn modelId="{1F534823-B902-426D-BFAC-50A2DC41154B}" type="presOf" srcId="{9FED2181-68DB-422A-8E03-3489E4B1A625}" destId="{7026A475-178C-40D7-9C62-BFBE2E905714}" srcOrd="0" destOrd="0" presId="urn:microsoft.com/office/officeart/2005/8/layout/hProcess4"/>
    <dgm:cxn modelId="{F25DEA27-F209-4A54-96F2-E1DC8570F855}" type="presOf" srcId="{CEFEBD69-DB7F-43DE-8EC7-E31360BF422F}" destId="{D8FD8D79-10C0-4564-9572-3160E3728AB1}" srcOrd="1" destOrd="1" presId="urn:microsoft.com/office/officeart/2005/8/layout/hProcess4"/>
    <dgm:cxn modelId="{DD8FA02F-347C-4087-85A7-22C2D63FE6E4}" srcId="{75B43F01-849F-476D-B812-5EFDF168C108}" destId="{8AE8FDCF-7E85-4609-9A91-403C7A27D56D}" srcOrd="0" destOrd="0" parTransId="{E009419E-0E23-41BD-9BC8-56807FBB16BD}" sibTransId="{B233A79E-82B6-4614-AB8C-D83E80A09D4A}"/>
    <dgm:cxn modelId="{DEF77830-06C5-4814-9168-9ADCBB62C971}" srcId="{9563E0A8-2500-4041-A39A-544264A6DDB4}" destId="{3F402DA2-6EB1-4891-B1A9-A34F03CAE124}" srcOrd="0" destOrd="0" parTransId="{DE17678D-AC7B-47DD-894C-DA031E6781AD}" sibTransId="{0D1F112C-A601-424E-B04A-BFD7E13CE006}"/>
    <dgm:cxn modelId="{32F66E38-FF3E-413F-8861-7CA7E0DD0271}" type="presOf" srcId="{7DE0F343-52EF-464C-9765-09DCB979811C}" destId="{0A6FE544-B3B4-455A-A1F5-EC37B1E6F753}" srcOrd="0" destOrd="0" presId="urn:microsoft.com/office/officeart/2005/8/layout/hProcess4"/>
    <dgm:cxn modelId="{5DFBBA3A-F244-4662-B497-3C4DC1547009}" type="presOf" srcId="{75B43F01-849F-476D-B812-5EFDF168C108}" destId="{C085E0B6-50E8-460B-AAD6-75BE650B2D44}" srcOrd="0" destOrd="0" presId="urn:microsoft.com/office/officeart/2005/8/layout/hProcess4"/>
    <dgm:cxn modelId="{A4AAE33D-4771-456C-8259-FCEADDA32DE2}" srcId="{3E08AC29-F539-49A2-82F9-304583F00044}" destId="{03DCCCBE-2E78-4B85-85F2-5A1CA4FA5B3E}" srcOrd="0" destOrd="0" parTransId="{4DAB6FB2-A36D-41C6-B85F-40B7F5F92E59}" sibTransId="{28066868-4DC3-49EC-A7EC-AA6FA71E654B}"/>
    <dgm:cxn modelId="{5ACEB940-7A49-4CAA-B376-CF54F327D78C}" type="presOf" srcId="{62A866E0-7600-4D2D-8D53-5F538D224057}" destId="{F2691CA7-0ABC-4FFF-B279-24099794C8A9}" srcOrd="0" destOrd="0" presId="urn:microsoft.com/office/officeart/2005/8/layout/hProcess4"/>
    <dgm:cxn modelId="{C609C660-7B27-4657-845A-C60AE74567FF}" srcId="{7DE0F343-52EF-464C-9765-09DCB979811C}" destId="{4B461ECD-459F-4832-B823-4BC58949CB37}" srcOrd="0" destOrd="0" parTransId="{A7A276D0-406D-4AFA-8604-C85597EE9925}" sibTransId="{CEEE2CC0-D2E8-4CED-97C5-AFE2494443B0}"/>
    <dgm:cxn modelId="{85E63F47-6BF3-4B41-A752-53F1DB0EC8E8}" type="presOf" srcId="{3479431E-59E2-4E40-89AB-5B83C205AD1F}" destId="{2468C753-7BEF-42E1-BA40-361FA1D5EBA2}" srcOrd="1" destOrd="1" presId="urn:microsoft.com/office/officeart/2005/8/layout/hProcess4"/>
    <dgm:cxn modelId="{77E45A6E-0AF8-46FE-B16F-F0562431EE21}" type="presOf" srcId="{3E08AC29-F539-49A2-82F9-304583F00044}" destId="{F774F654-B26A-4147-AEA3-5598303F7596}" srcOrd="0" destOrd="0" presId="urn:microsoft.com/office/officeart/2005/8/layout/hProcess4"/>
    <dgm:cxn modelId="{2E72DC77-1D1E-4B4B-AE1A-D6AFE4DE7237}" type="presOf" srcId="{A3FD2DC6-2324-4C40-A51C-FB0C49452A08}" destId="{BAA2D601-629A-41A9-B4FC-884412E6C694}" srcOrd="0" destOrd="0" presId="urn:microsoft.com/office/officeart/2005/8/layout/hProcess4"/>
    <dgm:cxn modelId="{879AF677-886C-4C4A-AB31-83545E27E704}" type="presOf" srcId="{F9137EE4-3677-463C-AD20-F9F03414724B}" destId="{CE6DE9F7-98C3-405F-B8CD-E304703FD3E4}" srcOrd="0" destOrd="0" presId="urn:microsoft.com/office/officeart/2005/8/layout/hProcess4"/>
    <dgm:cxn modelId="{9EA0155A-7EB5-4104-99EA-9AAE26CCA428}" srcId="{A3FD2DC6-2324-4C40-A51C-FB0C49452A08}" destId="{75B43F01-849F-476D-B812-5EFDF168C108}" srcOrd="4" destOrd="0" parTransId="{94CBBB60-268C-41B9-8792-67D92D27FB86}" sibTransId="{3F265014-2BA3-45D1-B4BF-FF5F647F8F33}"/>
    <dgm:cxn modelId="{76900E7C-166E-449B-A520-2448486B4E6A}" type="presOf" srcId="{3F402DA2-6EB1-4891-B1A9-A34F03CAE124}" destId="{27059B83-B212-47AA-BE20-DA0FADDDC8F7}" srcOrd="0" destOrd="0" presId="urn:microsoft.com/office/officeart/2005/8/layout/hProcess4"/>
    <dgm:cxn modelId="{55AB6980-64E5-4DB5-98C1-4F2FF982F874}" type="presOf" srcId="{E4674216-5B71-4F85-A40D-E1A3CB858B4E}" destId="{213AC4D8-306C-4EDD-8B91-C0C121089433}" srcOrd="0" destOrd="0" presId="urn:microsoft.com/office/officeart/2005/8/layout/hProcess4"/>
    <dgm:cxn modelId="{D70C6697-8A71-43E6-9D08-32C62238E130}" type="presOf" srcId="{3479431E-59E2-4E40-89AB-5B83C205AD1F}" destId="{7026A475-178C-40D7-9C62-BFBE2E905714}" srcOrd="0" destOrd="1" presId="urn:microsoft.com/office/officeart/2005/8/layout/hProcess4"/>
    <dgm:cxn modelId="{A5EA6BA0-52C0-44EC-ACB4-8463B045FBF5}" type="presOf" srcId="{8AE8FDCF-7E85-4609-9A91-403C7A27D56D}" destId="{D461E9BD-F222-4688-B2A1-B06333F48853}" srcOrd="0" destOrd="0" presId="urn:microsoft.com/office/officeart/2005/8/layout/hProcess4"/>
    <dgm:cxn modelId="{F373AAA2-0DC6-4DA8-8A08-189A4FA10156}" type="presOf" srcId="{9563E0A8-2500-4041-A39A-544264A6DDB4}" destId="{7E52CDC2-E18C-45A2-85D0-D3FEA4841449}" srcOrd="0" destOrd="0" presId="urn:microsoft.com/office/officeart/2005/8/layout/hProcess4"/>
    <dgm:cxn modelId="{DD7AD0A3-BF1A-4A05-A50F-31FB0D9D852A}" type="presOf" srcId="{8AE8FDCF-7E85-4609-9A91-403C7A27D56D}" destId="{C61889B0-382E-4B96-BB45-04870725F564}" srcOrd="1" destOrd="0" presId="urn:microsoft.com/office/officeart/2005/8/layout/hProcess4"/>
    <dgm:cxn modelId="{5B7BA4AF-6461-4EE2-A819-1548ECFE67C3}" type="presOf" srcId="{8794AF28-6784-45AB-85B3-9156A966F9FD}" destId="{BE1EEEB9-9D07-4826-93C0-673AE5BC423E}" srcOrd="0" destOrd="0" presId="urn:microsoft.com/office/officeart/2005/8/layout/hProcess4"/>
    <dgm:cxn modelId="{E74836B0-911E-496F-B747-0EC923BAE8A8}" type="presOf" srcId="{1E5FBB96-8BEB-4F9B-AEAC-1B210BD7BE38}" destId="{29E04398-C828-4691-AD34-839E7E1CEB59}" srcOrd="0" destOrd="0" presId="urn:microsoft.com/office/officeart/2005/8/layout/hProcess4"/>
    <dgm:cxn modelId="{7E1E2AB1-975D-4BCA-AC71-B1A467B9B732}" type="presOf" srcId="{9FED2181-68DB-422A-8E03-3489E4B1A625}" destId="{2468C753-7BEF-42E1-BA40-361FA1D5EBA2}" srcOrd="1" destOrd="0" presId="urn:microsoft.com/office/officeart/2005/8/layout/hProcess4"/>
    <dgm:cxn modelId="{1504D2C4-E45C-4291-8DE0-8A99CFBD0F48}" type="presOf" srcId="{3F402DA2-6EB1-4891-B1A9-A34F03CAE124}" destId="{24EC12C1-6388-4B4A-BFB3-99ECC6E88687}" srcOrd="1" destOrd="0" presId="urn:microsoft.com/office/officeart/2005/8/layout/hProcess4"/>
    <dgm:cxn modelId="{7DFFA5CD-2792-49FF-8F8D-032DBB1459F9}" srcId="{A3FD2DC6-2324-4C40-A51C-FB0C49452A08}" destId="{E4674216-5B71-4F85-A40D-E1A3CB858B4E}" srcOrd="1" destOrd="0" parTransId="{9CB3C8DE-D608-4627-B693-C63FCB8481AC}" sibTransId="{1E5FBB96-8BEB-4F9B-AEAC-1B210BD7BE38}"/>
    <dgm:cxn modelId="{1CB5AFD0-BA9E-46DA-A591-E52A8EEB79E8}" srcId="{A3FD2DC6-2324-4C40-A51C-FB0C49452A08}" destId="{3E08AC29-F539-49A2-82F9-304583F00044}" srcOrd="3" destOrd="0" parTransId="{10E0DAA8-23A8-4EA9-8797-D9C8AC379B65}" sibTransId="{8794AF28-6784-45AB-85B3-9156A966F9FD}"/>
    <dgm:cxn modelId="{908005D9-1AD1-4B80-8F9F-D7EB45254040}" srcId="{E4674216-5B71-4F85-A40D-E1A3CB858B4E}" destId="{3479431E-59E2-4E40-89AB-5B83C205AD1F}" srcOrd="1" destOrd="0" parTransId="{6891E175-9844-4C20-A83B-04963A4D073F}" sibTransId="{0F9DBEC3-E454-4E62-9DF7-843D2A716F1C}"/>
    <dgm:cxn modelId="{1A3C23DF-32DA-43B0-8A8E-489C778701DA}" type="presOf" srcId="{CEFEBD69-DB7F-43DE-8EC7-E31360BF422F}" destId="{C2ED43BA-7110-4D76-8B6C-E6D7D1888D33}" srcOrd="0" destOrd="1" presId="urn:microsoft.com/office/officeart/2005/8/layout/hProcess4"/>
    <dgm:cxn modelId="{F92B6CEB-6589-4E61-9E46-E1EA0C34B71A}" type="presOf" srcId="{4B461ECD-459F-4832-B823-4BC58949CB37}" destId="{D8FD8D79-10C0-4564-9572-3160E3728AB1}" srcOrd="1" destOrd="0" presId="urn:microsoft.com/office/officeart/2005/8/layout/hProcess4"/>
    <dgm:cxn modelId="{B213FDEC-31C9-478A-97EA-BA656AD0A3A7}" type="presOf" srcId="{03DCCCBE-2E78-4B85-85F2-5A1CA4FA5B3E}" destId="{0C647671-DD6F-4E52-9D1E-5AB0E6E5B349}" srcOrd="1" destOrd="0" presId="urn:microsoft.com/office/officeart/2005/8/layout/hProcess4"/>
    <dgm:cxn modelId="{2DD50EED-E963-462A-B560-67F4E8C68B62}" type="presOf" srcId="{45211FF1-EEB8-4D37-B9A1-650B6A1F8AAF}" destId="{C61889B0-382E-4B96-BB45-04870725F564}" srcOrd="1" destOrd="1" presId="urn:microsoft.com/office/officeart/2005/8/layout/hProcess4"/>
    <dgm:cxn modelId="{D307D0ED-513D-45CB-9C91-B52E84E4FD66}" srcId="{A3FD2DC6-2324-4C40-A51C-FB0C49452A08}" destId="{7DE0F343-52EF-464C-9765-09DCB979811C}" srcOrd="0" destOrd="0" parTransId="{DC444E7F-2B70-40AA-9A78-C6F2EAC63363}" sibTransId="{F9137EE4-3677-463C-AD20-F9F03414724B}"/>
    <dgm:cxn modelId="{4D6790EE-AF6E-4EC8-8BB7-7DEA5995B7AB}" srcId="{7DE0F343-52EF-464C-9765-09DCB979811C}" destId="{CEFEBD69-DB7F-43DE-8EC7-E31360BF422F}" srcOrd="1" destOrd="0" parTransId="{B2D09714-6DA5-496A-9B7A-9C4D4E3D413F}" sibTransId="{F5AADEC2-1195-4A0D-80AC-B918B890E849}"/>
    <dgm:cxn modelId="{DBC344FC-DDA5-408D-9748-4BF544D666F2}" type="presOf" srcId="{03DCCCBE-2E78-4B85-85F2-5A1CA4FA5B3E}" destId="{55BF24D3-8E3D-4F1C-9DE2-E12ECF85CA92}" srcOrd="0" destOrd="0" presId="urn:microsoft.com/office/officeart/2005/8/layout/hProcess4"/>
    <dgm:cxn modelId="{2B8564FD-EC30-4F59-A45F-1D17F1CE1D08}" srcId="{E4674216-5B71-4F85-A40D-E1A3CB858B4E}" destId="{9FED2181-68DB-422A-8E03-3489E4B1A625}" srcOrd="0" destOrd="0" parTransId="{339BCD26-9FA3-46F2-957D-E6723A4D9C73}" sibTransId="{A4C8300A-C11D-473D-8D13-11A41EBC63A5}"/>
    <dgm:cxn modelId="{42EB12BE-E257-416D-9369-E50C0F5AB44C}" type="presParOf" srcId="{BAA2D601-629A-41A9-B4FC-884412E6C694}" destId="{952DA017-A5EC-4F91-AA17-08864491B27F}" srcOrd="0" destOrd="0" presId="urn:microsoft.com/office/officeart/2005/8/layout/hProcess4"/>
    <dgm:cxn modelId="{7CB5F945-2F38-4853-8AFC-C560CC6A1679}" type="presParOf" srcId="{BAA2D601-629A-41A9-B4FC-884412E6C694}" destId="{489686D9-2A8A-4868-BB33-A0A507E54379}" srcOrd="1" destOrd="0" presId="urn:microsoft.com/office/officeart/2005/8/layout/hProcess4"/>
    <dgm:cxn modelId="{B4AAECEF-0061-484E-BF85-2C54A86447C9}" type="presParOf" srcId="{BAA2D601-629A-41A9-B4FC-884412E6C694}" destId="{6DC69499-6730-484F-A296-023BCC18A807}" srcOrd="2" destOrd="0" presId="urn:microsoft.com/office/officeart/2005/8/layout/hProcess4"/>
    <dgm:cxn modelId="{AD916A6E-7807-43FF-B519-A5C9B1FF20C3}" type="presParOf" srcId="{6DC69499-6730-484F-A296-023BCC18A807}" destId="{9EAAF137-DED8-4C81-985E-C89C35F0E8D8}" srcOrd="0" destOrd="0" presId="urn:microsoft.com/office/officeart/2005/8/layout/hProcess4"/>
    <dgm:cxn modelId="{57F113F9-AC79-4FAC-9D8B-A3F396BA6188}" type="presParOf" srcId="{9EAAF137-DED8-4C81-985E-C89C35F0E8D8}" destId="{EA757494-EE3A-4A7C-AFEC-7A94AF395A8F}" srcOrd="0" destOrd="0" presId="urn:microsoft.com/office/officeart/2005/8/layout/hProcess4"/>
    <dgm:cxn modelId="{80D7E711-AE9F-40C0-BFF6-D07E09DE6823}" type="presParOf" srcId="{9EAAF137-DED8-4C81-985E-C89C35F0E8D8}" destId="{C2ED43BA-7110-4D76-8B6C-E6D7D1888D33}" srcOrd="1" destOrd="0" presId="urn:microsoft.com/office/officeart/2005/8/layout/hProcess4"/>
    <dgm:cxn modelId="{AC5A74C9-179D-4024-B3C1-20F64A69A0E5}" type="presParOf" srcId="{9EAAF137-DED8-4C81-985E-C89C35F0E8D8}" destId="{D8FD8D79-10C0-4564-9572-3160E3728AB1}" srcOrd="2" destOrd="0" presId="urn:microsoft.com/office/officeart/2005/8/layout/hProcess4"/>
    <dgm:cxn modelId="{B8959C1A-B5B6-44F3-899C-60C79BE4F9DB}" type="presParOf" srcId="{9EAAF137-DED8-4C81-985E-C89C35F0E8D8}" destId="{0A6FE544-B3B4-455A-A1F5-EC37B1E6F753}" srcOrd="3" destOrd="0" presId="urn:microsoft.com/office/officeart/2005/8/layout/hProcess4"/>
    <dgm:cxn modelId="{56BF0E6C-3103-48D9-A27A-7E7BD6AB6C58}" type="presParOf" srcId="{9EAAF137-DED8-4C81-985E-C89C35F0E8D8}" destId="{756525D3-6A28-4EE3-9B94-7B0D82B3C2D2}" srcOrd="4" destOrd="0" presId="urn:microsoft.com/office/officeart/2005/8/layout/hProcess4"/>
    <dgm:cxn modelId="{3028D6B2-F783-41E1-ADD5-11B6C6036AF9}" type="presParOf" srcId="{6DC69499-6730-484F-A296-023BCC18A807}" destId="{CE6DE9F7-98C3-405F-B8CD-E304703FD3E4}" srcOrd="1" destOrd="0" presId="urn:microsoft.com/office/officeart/2005/8/layout/hProcess4"/>
    <dgm:cxn modelId="{2A4A7E6E-DF0A-4D8E-8520-15E9D36B2DCC}" type="presParOf" srcId="{6DC69499-6730-484F-A296-023BCC18A807}" destId="{890CF298-85F7-463E-8552-E582AFE417A8}" srcOrd="2" destOrd="0" presId="urn:microsoft.com/office/officeart/2005/8/layout/hProcess4"/>
    <dgm:cxn modelId="{A7362C35-1F5B-4ADF-A4CD-62DC20328AB2}" type="presParOf" srcId="{890CF298-85F7-463E-8552-E582AFE417A8}" destId="{708D63FC-7DAD-4225-B19B-9C2712E90991}" srcOrd="0" destOrd="0" presId="urn:microsoft.com/office/officeart/2005/8/layout/hProcess4"/>
    <dgm:cxn modelId="{899C1C2C-C152-4781-80DA-F93E9DC11873}" type="presParOf" srcId="{890CF298-85F7-463E-8552-E582AFE417A8}" destId="{7026A475-178C-40D7-9C62-BFBE2E905714}" srcOrd="1" destOrd="0" presId="urn:microsoft.com/office/officeart/2005/8/layout/hProcess4"/>
    <dgm:cxn modelId="{5A991494-B087-44FB-A313-87761C3CE9F1}" type="presParOf" srcId="{890CF298-85F7-463E-8552-E582AFE417A8}" destId="{2468C753-7BEF-42E1-BA40-361FA1D5EBA2}" srcOrd="2" destOrd="0" presId="urn:microsoft.com/office/officeart/2005/8/layout/hProcess4"/>
    <dgm:cxn modelId="{F25CF349-2C2E-4F73-B217-D1289A1A1FCC}" type="presParOf" srcId="{890CF298-85F7-463E-8552-E582AFE417A8}" destId="{213AC4D8-306C-4EDD-8B91-C0C121089433}" srcOrd="3" destOrd="0" presId="urn:microsoft.com/office/officeart/2005/8/layout/hProcess4"/>
    <dgm:cxn modelId="{C62ACA90-40BF-4EA5-8F01-AA1E1F90E94E}" type="presParOf" srcId="{890CF298-85F7-463E-8552-E582AFE417A8}" destId="{9D8FB877-2404-44C2-9F5F-CEEFAAF602ED}" srcOrd="4" destOrd="0" presId="urn:microsoft.com/office/officeart/2005/8/layout/hProcess4"/>
    <dgm:cxn modelId="{97243143-340B-4FEC-9EA4-CDA73836F60D}" type="presParOf" srcId="{6DC69499-6730-484F-A296-023BCC18A807}" destId="{29E04398-C828-4691-AD34-839E7E1CEB59}" srcOrd="3" destOrd="0" presId="urn:microsoft.com/office/officeart/2005/8/layout/hProcess4"/>
    <dgm:cxn modelId="{7E516AF4-B2FE-4214-AEDF-04BBC934135A}" type="presParOf" srcId="{6DC69499-6730-484F-A296-023BCC18A807}" destId="{F1E4D898-7FAB-40C8-A23B-AE2D91BAC589}" srcOrd="4" destOrd="0" presId="urn:microsoft.com/office/officeart/2005/8/layout/hProcess4"/>
    <dgm:cxn modelId="{BA0DEF95-BA9B-470E-8586-000BE91AE482}" type="presParOf" srcId="{F1E4D898-7FAB-40C8-A23B-AE2D91BAC589}" destId="{23C3C1E4-2EB7-477B-AC10-D4A637B73E78}" srcOrd="0" destOrd="0" presId="urn:microsoft.com/office/officeart/2005/8/layout/hProcess4"/>
    <dgm:cxn modelId="{48EBF5F9-24B4-4BE3-8DF3-32A0F64AA479}" type="presParOf" srcId="{F1E4D898-7FAB-40C8-A23B-AE2D91BAC589}" destId="{27059B83-B212-47AA-BE20-DA0FADDDC8F7}" srcOrd="1" destOrd="0" presId="urn:microsoft.com/office/officeart/2005/8/layout/hProcess4"/>
    <dgm:cxn modelId="{4E135F0A-9192-45AD-845E-77CE930CD307}" type="presParOf" srcId="{F1E4D898-7FAB-40C8-A23B-AE2D91BAC589}" destId="{24EC12C1-6388-4B4A-BFB3-99ECC6E88687}" srcOrd="2" destOrd="0" presId="urn:microsoft.com/office/officeart/2005/8/layout/hProcess4"/>
    <dgm:cxn modelId="{46DCAF3E-809F-4F3E-99A0-E79ED054FFAE}" type="presParOf" srcId="{F1E4D898-7FAB-40C8-A23B-AE2D91BAC589}" destId="{7E52CDC2-E18C-45A2-85D0-D3FEA4841449}" srcOrd="3" destOrd="0" presId="urn:microsoft.com/office/officeart/2005/8/layout/hProcess4"/>
    <dgm:cxn modelId="{38F1E705-FA20-4168-9899-19B1792A99FF}" type="presParOf" srcId="{F1E4D898-7FAB-40C8-A23B-AE2D91BAC589}" destId="{EEE27804-C9EF-4D74-931F-09D234C0D56D}" srcOrd="4" destOrd="0" presId="urn:microsoft.com/office/officeart/2005/8/layout/hProcess4"/>
    <dgm:cxn modelId="{90310045-906C-4E50-82CD-AC86723AC3FB}" type="presParOf" srcId="{6DC69499-6730-484F-A296-023BCC18A807}" destId="{F2691CA7-0ABC-4FFF-B279-24099794C8A9}" srcOrd="5" destOrd="0" presId="urn:microsoft.com/office/officeart/2005/8/layout/hProcess4"/>
    <dgm:cxn modelId="{2C4922F4-E00B-4E8A-BA50-51554D508DA1}" type="presParOf" srcId="{6DC69499-6730-484F-A296-023BCC18A807}" destId="{03712140-A337-4569-8C35-25404890E2A4}" srcOrd="6" destOrd="0" presId="urn:microsoft.com/office/officeart/2005/8/layout/hProcess4"/>
    <dgm:cxn modelId="{8F4D354C-153B-4486-BC6C-B3AE7DCC219B}" type="presParOf" srcId="{03712140-A337-4569-8C35-25404890E2A4}" destId="{613B886B-9E7A-4C2F-92B4-CFDDDD88CA82}" srcOrd="0" destOrd="0" presId="urn:microsoft.com/office/officeart/2005/8/layout/hProcess4"/>
    <dgm:cxn modelId="{2A6AA8F5-FB53-4CA5-A51E-3456E01EE76A}" type="presParOf" srcId="{03712140-A337-4569-8C35-25404890E2A4}" destId="{55BF24D3-8E3D-4F1C-9DE2-E12ECF85CA92}" srcOrd="1" destOrd="0" presId="urn:microsoft.com/office/officeart/2005/8/layout/hProcess4"/>
    <dgm:cxn modelId="{53AE1AC1-6D74-46E2-A745-353A10EB0F09}" type="presParOf" srcId="{03712140-A337-4569-8C35-25404890E2A4}" destId="{0C647671-DD6F-4E52-9D1E-5AB0E6E5B349}" srcOrd="2" destOrd="0" presId="urn:microsoft.com/office/officeart/2005/8/layout/hProcess4"/>
    <dgm:cxn modelId="{EC1BFCCC-18C0-4B2B-B009-01F354606D2F}" type="presParOf" srcId="{03712140-A337-4569-8C35-25404890E2A4}" destId="{F774F654-B26A-4147-AEA3-5598303F7596}" srcOrd="3" destOrd="0" presId="urn:microsoft.com/office/officeart/2005/8/layout/hProcess4"/>
    <dgm:cxn modelId="{ED992D33-52F4-4FFA-9CE4-DEA86E77BDB4}" type="presParOf" srcId="{03712140-A337-4569-8C35-25404890E2A4}" destId="{3A0F630A-ED71-407A-8F7F-ED5DFDB3771F}" srcOrd="4" destOrd="0" presId="urn:microsoft.com/office/officeart/2005/8/layout/hProcess4"/>
    <dgm:cxn modelId="{EA205718-A685-4F31-B469-714C9310D29C}" type="presParOf" srcId="{6DC69499-6730-484F-A296-023BCC18A807}" destId="{BE1EEEB9-9D07-4826-93C0-673AE5BC423E}" srcOrd="7" destOrd="0" presId="urn:microsoft.com/office/officeart/2005/8/layout/hProcess4"/>
    <dgm:cxn modelId="{6E39A1E0-AC15-4452-A1BB-7DFB597C067C}" type="presParOf" srcId="{6DC69499-6730-484F-A296-023BCC18A807}" destId="{73BF04A6-D08C-4122-9164-58FDE4BAE263}" srcOrd="8" destOrd="0" presId="urn:microsoft.com/office/officeart/2005/8/layout/hProcess4"/>
    <dgm:cxn modelId="{3E69E3C9-3E7A-441F-BBB1-7B8FAF61BB36}" type="presParOf" srcId="{73BF04A6-D08C-4122-9164-58FDE4BAE263}" destId="{2778A86F-FB58-4658-84D3-2C839276DEBF}" srcOrd="0" destOrd="0" presId="urn:microsoft.com/office/officeart/2005/8/layout/hProcess4"/>
    <dgm:cxn modelId="{91D4E2EF-81BA-4A28-A4DD-EB6A9C196BFA}" type="presParOf" srcId="{73BF04A6-D08C-4122-9164-58FDE4BAE263}" destId="{D461E9BD-F222-4688-B2A1-B06333F48853}" srcOrd="1" destOrd="0" presId="urn:microsoft.com/office/officeart/2005/8/layout/hProcess4"/>
    <dgm:cxn modelId="{A4A99C19-ADCF-4A4A-84ED-29F937CBBBB2}" type="presParOf" srcId="{73BF04A6-D08C-4122-9164-58FDE4BAE263}" destId="{C61889B0-382E-4B96-BB45-04870725F564}" srcOrd="2" destOrd="0" presId="urn:microsoft.com/office/officeart/2005/8/layout/hProcess4"/>
    <dgm:cxn modelId="{23BD5085-15EA-453E-91BF-29EA38BE9BEB}" type="presParOf" srcId="{73BF04A6-D08C-4122-9164-58FDE4BAE263}" destId="{C085E0B6-50E8-460B-AAD6-75BE650B2D44}" srcOrd="3" destOrd="0" presId="urn:microsoft.com/office/officeart/2005/8/layout/hProcess4"/>
    <dgm:cxn modelId="{A91D6FD2-BE26-442C-8AFC-EE1C164128E1}" type="presParOf" srcId="{73BF04A6-D08C-4122-9164-58FDE4BAE263}" destId="{527878A8-391B-40AA-AA47-111F3983A95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B512C5C4-5F27-41CF-8F07-FD65FD5B09FA}"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US"/>
        </a:p>
      </dgm:t>
    </dgm:pt>
    <dgm:pt modelId="{C79FC78E-2E9A-461B-9CF8-2A8A956AF4EB}">
      <dgm:prSet phldrT="[Text]"/>
      <dgm:spPr>
        <a:solidFill>
          <a:schemeClr val="accent2">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Cleaning</a:t>
          </a:r>
        </a:p>
      </dgm:t>
    </dgm:pt>
    <dgm:pt modelId="{DF876871-49D9-4C0B-B038-96E587831F2B}" type="parTrans" cxnId="{98566E63-D032-47F9-B126-FE07B2BF44D7}">
      <dgm:prSet/>
      <dgm:spPr/>
      <dgm:t>
        <a:bodyPr/>
        <a:lstStyle/>
        <a:p>
          <a:endParaRPr lang="en-US"/>
        </a:p>
      </dgm:t>
    </dgm:pt>
    <dgm:pt modelId="{1F3CA58B-F90E-43BE-B51C-362E0621536C}" type="sibTrans" cxnId="{98566E63-D032-47F9-B126-FE07B2BF44D7}">
      <dgm:prSet/>
      <dgm:spPr/>
      <dgm:t>
        <a:bodyPr/>
        <a:lstStyle/>
        <a:p>
          <a:endParaRPr lang="en-US"/>
        </a:p>
      </dgm:t>
    </dgm:pt>
    <dgm:pt modelId="{9D4636BD-2E7D-4213-B789-856FDEFA24CF}">
      <dgm:prSet phldrT="[Tex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Removing or correcting data that is incorrect, incomplete, or irrelevant.</a:t>
          </a:r>
        </a:p>
      </dgm:t>
    </dgm:pt>
    <dgm:pt modelId="{A9339F6A-6598-4306-A0BC-ED67911F8285}" type="parTrans" cxnId="{D3102E23-BCBA-418C-BC9F-9893BAF90086}">
      <dgm:prSet/>
      <dgm:spPr/>
      <dgm:t>
        <a:bodyPr/>
        <a:lstStyle/>
        <a:p>
          <a:endParaRPr lang="en-US"/>
        </a:p>
      </dgm:t>
    </dgm:pt>
    <dgm:pt modelId="{176B8E54-B290-4C09-9D1F-C5B1DF13D0D8}" type="sibTrans" cxnId="{D3102E23-BCBA-418C-BC9F-9893BAF90086}">
      <dgm:prSet/>
      <dgm:spPr/>
      <dgm:t>
        <a:bodyPr/>
        <a:lstStyle/>
        <a:p>
          <a:endParaRPr lang="en-US"/>
        </a:p>
      </dgm:t>
    </dgm:pt>
    <dgm:pt modelId="{281C5F82-2EA7-44F0-B7BE-B0BE5C1B414E}">
      <dgm:prSet phldrT="[Text]"/>
      <dgm:spPr>
        <a:solidFill>
          <a:schemeClr val="accent3">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Parsing</a:t>
          </a:r>
        </a:p>
      </dgm:t>
    </dgm:pt>
    <dgm:pt modelId="{EFD73D95-9337-444B-8CF6-320CF5A38F37}" type="parTrans" cxnId="{7D373E66-3914-42C8-B7E9-7162CE141C06}">
      <dgm:prSet/>
      <dgm:spPr/>
      <dgm:t>
        <a:bodyPr/>
        <a:lstStyle/>
        <a:p>
          <a:endParaRPr lang="en-US"/>
        </a:p>
      </dgm:t>
    </dgm:pt>
    <dgm:pt modelId="{629EDAC3-013E-4A89-AC33-E83230C37669}" type="sibTrans" cxnId="{7D373E66-3914-42C8-B7E9-7162CE141C06}">
      <dgm:prSet/>
      <dgm:spPr/>
      <dgm:t>
        <a:bodyPr/>
        <a:lstStyle/>
        <a:p>
          <a:endParaRPr lang="en-US"/>
        </a:p>
      </dgm:t>
    </dgm:pt>
    <dgm:pt modelId="{C077C387-92BA-4DDA-9EE0-91FF44586221}">
      <dgm:prSet phldrT="[Tex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Breaking down complex data structures into simpler, more manageable forms. </a:t>
          </a:r>
        </a:p>
      </dgm:t>
    </dgm:pt>
    <dgm:pt modelId="{AE0D6246-C253-428F-AAAA-341474789505}" type="parTrans" cxnId="{B08C809E-03E7-4646-8185-DD0D43C3E7DA}">
      <dgm:prSet/>
      <dgm:spPr/>
      <dgm:t>
        <a:bodyPr/>
        <a:lstStyle/>
        <a:p>
          <a:endParaRPr lang="en-US"/>
        </a:p>
      </dgm:t>
    </dgm:pt>
    <dgm:pt modelId="{462C4205-1763-445B-9E8B-D1CF83753091}" type="sibTrans" cxnId="{B08C809E-03E7-4646-8185-DD0D43C3E7DA}">
      <dgm:prSet/>
      <dgm:spPr/>
      <dgm:t>
        <a:bodyPr/>
        <a:lstStyle/>
        <a:p>
          <a:endParaRPr lang="en-US"/>
        </a:p>
      </dgm:t>
    </dgm:pt>
    <dgm:pt modelId="{5422D97C-C350-4E5B-AB41-69BC5DAD08D8}">
      <dgm:prSet phldrT="[Text]"/>
      <dgm:spPr>
        <a:solidFill>
          <a:schemeClr val="accent5">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Aggregating</a:t>
          </a:r>
        </a:p>
      </dgm:t>
    </dgm:pt>
    <dgm:pt modelId="{7CC42F9C-1281-4E0C-B8E2-BBEA234742A1}" type="parTrans" cxnId="{95753568-935C-44BB-91E8-4BFC31BCAF53}">
      <dgm:prSet/>
      <dgm:spPr/>
      <dgm:t>
        <a:bodyPr/>
        <a:lstStyle/>
        <a:p>
          <a:endParaRPr lang="en-US"/>
        </a:p>
      </dgm:t>
    </dgm:pt>
    <dgm:pt modelId="{0CA124C5-3C97-494B-8C86-0F73FD3DD102}" type="sibTrans" cxnId="{95753568-935C-44BB-91E8-4BFC31BCAF53}">
      <dgm:prSet/>
      <dgm:spPr/>
      <dgm:t>
        <a:bodyPr/>
        <a:lstStyle/>
        <a:p>
          <a:endParaRPr lang="en-US"/>
        </a:p>
      </dgm:t>
    </dgm:pt>
    <dgm:pt modelId="{E0F3C98C-51DC-42AE-AB7E-2BFB1051F195}">
      <dgm:prSet phldrT="[Text]"/>
      <dgm:spPr>
        <a:solidFill>
          <a:schemeClr val="accent6">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Joining</a:t>
          </a:r>
        </a:p>
      </dgm:t>
    </dgm:pt>
    <dgm:pt modelId="{8C27A175-6018-4369-8EDD-260678EC5165}" type="parTrans" cxnId="{22833EF9-7BB4-4B4B-840A-C0C48745DC44}">
      <dgm:prSet/>
      <dgm:spPr/>
      <dgm:t>
        <a:bodyPr/>
        <a:lstStyle/>
        <a:p>
          <a:endParaRPr lang="en-US"/>
        </a:p>
      </dgm:t>
    </dgm:pt>
    <dgm:pt modelId="{6BE2E4F5-E42B-404A-AB55-F067C3B567F4}" type="sibTrans" cxnId="{22833EF9-7BB4-4B4B-840A-C0C48745DC44}">
      <dgm:prSet/>
      <dgm:spPr/>
      <dgm:t>
        <a:bodyPr/>
        <a:lstStyle/>
        <a:p>
          <a:endParaRPr lang="en-US"/>
        </a:p>
      </dgm:t>
    </dgm:pt>
    <dgm:pt modelId="{97630B18-4DD5-4BD2-AD52-CF868A938A9A}">
      <dgm:prSet phldrT="[Text]"/>
      <dgm:spPr>
        <a:solidFill>
          <a:schemeClr val="accent4">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Filtering</a:t>
          </a:r>
        </a:p>
      </dgm:t>
    </dgm:pt>
    <dgm:pt modelId="{E6C55E4C-9DB2-4292-BBEC-63896BCE4EB4}" type="parTrans" cxnId="{B2695C4A-B5AD-4B68-815D-F986B5A5AD44}">
      <dgm:prSet/>
      <dgm:spPr/>
      <dgm:t>
        <a:bodyPr/>
        <a:lstStyle/>
        <a:p>
          <a:endParaRPr lang="en-US"/>
        </a:p>
      </dgm:t>
    </dgm:pt>
    <dgm:pt modelId="{2766F598-97A3-4703-A5FE-63048283C119}" type="sibTrans" cxnId="{B2695C4A-B5AD-4B68-815D-F986B5A5AD44}">
      <dgm:prSet/>
      <dgm:spPr/>
      <dgm:t>
        <a:bodyPr/>
        <a:lstStyle/>
        <a:p>
          <a:endParaRPr lang="en-US"/>
        </a:p>
      </dgm:t>
    </dgm:pt>
    <dgm:pt modelId="{7937E73E-66BC-46E7-9A5A-79A0742ABA09}">
      <dgm:prSe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Selecting a subset of the data based on specific criteria, such as data ranges or numerical values.</a:t>
          </a:r>
        </a:p>
      </dgm:t>
    </dgm:pt>
    <dgm:pt modelId="{B5EB3FF7-F85A-4BFD-AC43-720A82E4B4A4}" type="parTrans" cxnId="{FEF78F0A-F862-4B89-98AC-4FCF23AE66B3}">
      <dgm:prSet/>
      <dgm:spPr/>
      <dgm:t>
        <a:bodyPr/>
        <a:lstStyle/>
        <a:p>
          <a:endParaRPr lang="en-US"/>
        </a:p>
      </dgm:t>
    </dgm:pt>
    <dgm:pt modelId="{0CEACB2B-3CD8-4F1F-944F-F6F889C596D6}" type="sibTrans" cxnId="{FEF78F0A-F862-4B89-98AC-4FCF23AE66B3}">
      <dgm:prSet/>
      <dgm:spPr/>
      <dgm:t>
        <a:bodyPr/>
        <a:lstStyle/>
        <a:p>
          <a:endParaRPr lang="en-US"/>
        </a:p>
      </dgm:t>
    </dgm:pt>
    <dgm:pt modelId="{59180B35-0A59-4C4D-B14F-E0A36143C7E9}">
      <dgm:prSe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Combining data from multiple sources into a single, unified dataset.</a:t>
          </a:r>
        </a:p>
      </dgm:t>
    </dgm:pt>
    <dgm:pt modelId="{9F1711BE-20AC-4AB8-AE72-4FFD065F2A10}" type="parTrans" cxnId="{BAA25050-D601-4303-BAB4-26707C9DE4F9}">
      <dgm:prSet/>
      <dgm:spPr/>
      <dgm:t>
        <a:bodyPr/>
        <a:lstStyle/>
        <a:p>
          <a:endParaRPr lang="en-US"/>
        </a:p>
      </dgm:t>
    </dgm:pt>
    <dgm:pt modelId="{33FD214E-318D-47CC-B5AA-D1C716AED458}" type="sibTrans" cxnId="{BAA25050-D601-4303-BAB4-26707C9DE4F9}">
      <dgm:prSet/>
      <dgm:spPr/>
      <dgm:t>
        <a:bodyPr/>
        <a:lstStyle/>
        <a:p>
          <a:endParaRPr lang="en-US"/>
        </a:p>
      </dgm:t>
    </dgm:pt>
    <dgm:pt modelId="{19EDF94D-4C18-4D33-9FC7-EC31624EB4A1}">
      <dgm:prSe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Summarizing data into groups or categories, such as calculating averages or counts.</a:t>
          </a:r>
        </a:p>
      </dgm:t>
    </dgm:pt>
    <dgm:pt modelId="{EF4B03DB-E62B-467E-BF79-3693E69DFED3}" type="parTrans" cxnId="{3D0DB647-CD25-4D33-81DE-7EC18E416384}">
      <dgm:prSet/>
      <dgm:spPr/>
      <dgm:t>
        <a:bodyPr/>
        <a:lstStyle/>
        <a:p>
          <a:endParaRPr lang="en-US"/>
        </a:p>
      </dgm:t>
    </dgm:pt>
    <dgm:pt modelId="{D7162A40-0F06-4045-80DF-8BC269D4107C}" type="sibTrans" cxnId="{3D0DB647-CD25-4D33-81DE-7EC18E416384}">
      <dgm:prSet/>
      <dgm:spPr/>
      <dgm:t>
        <a:bodyPr/>
        <a:lstStyle/>
        <a:p>
          <a:endParaRPr lang="en-US"/>
        </a:p>
      </dgm:t>
    </dgm:pt>
    <dgm:pt modelId="{58D41363-BCFB-475F-B775-4B64E33EE98A}" type="pres">
      <dgm:prSet presAssocID="{B512C5C4-5F27-41CF-8F07-FD65FD5B09FA}" presName="Name0" presStyleCnt="0">
        <dgm:presLayoutVars>
          <dgm:dir/>
          <dgm:animLvl val="lvl"/>
          <dgm:resizeHandles/>
        </dgm:presLayoutVars>
      </dgm:prSet>
      <dgm:spPr/>
    </dgm:pt>
    <dgm:pt modelId="{7447CFF6-E2F5-4735-90F5-55DF5A8CDF4B}" type="pres">
      <dgm:prSet presAssocID="{C79FC78E-2E9A-461B-9CF8-2A8A956AF4EB}" presName="linNode" presStyleCnt="0"/>
      <dgm:spPr/>
    </dgm:pt>
    <dgm:pt modelId="{9D4BE5EC-8322-407E-A385-9DD145420174}" type="pres">
      <dgm:prSet presAssocID="{C79FC78E-2E9A-461B-9CF8-2A8A956AF4EB}" presName="parentShp" presStyleLbl="node1" presStyleIdx="0" presStyleCnt="5" custScaleX="47791" custLinFactNeighborX="-33045" custLinFactNeighborY="-1864">
        <dgm:presLayoutVars>
          <dgm:bulletEnabled val="1"/>
        </dgm:presLayoutVars>
      </dgm:prSet>
      <dgm:spPr/>
    </dgm:pt>
    <dgm:pt modelId="{80621040-BB0F-4BC1-A6DC-F7BE98274D1A}" type="pres">
      <dgm:prSet presAssocID="{C79FC78E-2E9A-461B-9CF8-2A8A956AF4EB}" presName="childShp" presStyleLbl="bgAccFollowNode1" presStyleIdx="0" presStyleCnt="5" custLinFactNeighborX="-25829" custLinFactNeighborY="-185">
        <dgm:presLayoutVars>
          <dgm:bulletEnabled val="1"/>
        </dgm:presLayoutVars>
      </dgm:prSet>
      <dgm:spPr/>
    </dgm:pt>
    <dgm:pt modelId="{0DFDBE65-1F78-463A-BFB4-F3A8A80921C1}" type="pres">
      <dgm:prSet presAssocID="{1F3CA58B-F90E-43BE-B51C-362E0621536C}" presName="spacing" presStyleCnt="0"/>
      <dgm:spPr/>
    </dgm:pt>
    <dgm:pt modelId="{5FAE6087-94E9-4CB3-8E4E-AF9E0212D6BE}" type="pres">
      <dgm:prSet presAssocID="{281C5F82-2EA7-44F0-B7BE-B0BE5C1B414E}" presName="linNode" presStyleCnt="0"/>
      <dgm:spPr/>
    </dgm:pt>
    <dgm:pt modelId="{7EF57F8A-DCFC-4733-8964-FF5F1B1CA949}" type="pres">
      <dgm:prSet presAssocID="{281C5F82-2EA7-44F0-B7BE-B0BE5C1B414E}" presName="parentShp" presStyleLbl="node1" presStyleIdx="1" presStyleCnt="5" custScaleX="46571" custLinFactNeighborX="-10526" custLinFactNeighborY="-4275">
        <dgm:presLayoutVars>
          <dgm:bulletEnabled val="1"/>
        </dgm:presLayoutVars>
      </dgm:prSet>
      <dgm:spPr/>
    </dgm:pt>
    <dgm:pt modelId="{4A304DF4-C47D-40DA-A2C4-0340920933A5}" type="pres">
      <dgm:prSet presAssocID="{281C5F82-2EA7-44F0-B7BE-B0BE5C1B414E}" presName="childShp" presStyleLbl="bgAccFollowNode1" presStyleIdx="1" presStyleCnt="5" custLinFactNeighborX="-17031" custLinFactNeighborY="-4121">
        <dgm:presLayoutVars>
          <dgm:bulletEnabled val="1"/>
        </dgm:presLayoutVars>
      </dgm:prSet>
      <dgm:spPr/>
    </dgm:pt>
    <dgm:pt modelId="{85CA7CD9-A88B-47AC-AF10-E643EF28C043}" type="pres">
      <dgm:prSet presAssocID="{629EDAC3-013E-4A89-AC33-E83230C37669}" presName="spacing" presStyleCnt="0"/>
      <dgm:spPr/>
    </dgm:pt>
    <dgm:pt modelId="{19766F4A-C362-4CE8-96AE-0F1DC2E18419}" type="pres">
      <dgm:prSet presAssocID="{97630B18-4DD5-4BD2-AD52-CF868A938A9A}" presName="linNode" presStyleCnt="0"/>
      <dgm:spPr/>
    </dgm:pt>
    <dgm:pt modelId="{CFB411A7-3012-4F50-8EDF-2C70B042515C}" type="pres">
      <dgm:prSet presAssocID="{97630B18-4DD5-4BD2-AD52-CF868A938A9A}" presName="parentShp" presStyleLbl="node1" presStyleIdx="2" presStyleCnt="5" custScaleX="47380" custLinFactNeighborX="-2286" custLinFactNeighborY="-4614">
        <dgm:presLayoutVars>
          <dgm:bulletEnabled val="1"/>
        </dgm:presLayoutVars>
      </dgm:prSet>
      <dgm:spPr/>
    </dgm:pt>
    <dgm:pt modelId="{BAA21D68-2A6A-49A3-BE68-0930AB580FAD}" type="pres">
      <dgm:prSet presAssocID="{97630B18-4DD5-4BD2-AD52-CF868A938A9A}" presName="childShp" presStyleLbl="bgAccFollowNode1" presStyleIdx="2" presStyleCnt="5" custLinFactNeighborX="-6166" custLinFactNeighborY="362">
        <dgm:presLayoutVars>
          <dgm:bulletEnabled val="1"/>
        </dgm:presLayoutVars>
      </dgm:prSet>
      <dgm:spPr/>
    </dgm:pt>
    <dgm:pt modelId="{A838F1BF-D82B-49BF-AD01-79DF7ECDA160}" type="pres">
      <dgm:prSet presAssocID="{2766F598-97A3-4703-A5FE-63048283C119}" presName="spacing" presStyleCnt="0"/>
      <dgm:spPr/>
    </dgm:pt>
    <dgm:pt modelId="{B3445756-2E51-4B0F-BF93-FE640041FFA3}" type="pres">
      <dgm:prSet presAssocID="{E0F3C98C-51DC-42AE-AB7E-2BFB1051F195}" presName="linNode" presStyleCnt="0"/>
      <dgm:spPr/>
    </dgm:pt>
    <dgm:pt modelId="{2C616197-B719-4AFD-84AC-7116B037DE98}" type="pres">
      <dgm:prSet presAssocID="{E0F3C98C-51DC-42AE-AB7E-2BFB1051F195}" presName="parentShp" presStyleLbl="node1" presStyleIdx="3" presStyleCnt="5" custScaleX="47380" custLinFactNeighborX="6917" custLinFactNeighborY="-4123">
        <dgm:presLayoutVars>
          <dgm:bulletEnabled val="1"/>
        </dgm:presLayoutVars>
      </dgm:prSet>
      <dgm:spPr/>
    </dgm:pt>
    <dgm:pt modelId="{56772DDD-A1B7-493B-9D58-7845DA84C689}" type="pres">
      <dgm:prSet presAssocID="{E0F3C98C-51DC-42AE-AB7E-2BFB1051F195}" presName="childShp" presStyleLbl="bgAccFollowNode1" presStyleIdx="3" presStyleCnt="5" custLinFactNeighborX="10072" custLinFactNeighborY="-4123">
        <dgm:presLayoutVars>
          <dgm:bulletEnabled val="1"/>
        </dgm:presLayoutVars>
      </dgm:prSet>
      <dgm:spPr/>
    </dgm:pt>
    <dgm:pt modelId="{86E1988C-D5AE-453D-88BF-DC487C2F6520}" type="pres">
      <dgm:prSet presAssocID="{6BE2E4F5-E42B-404A-AB55-F067C3B567F4}" presName="spacing" presStyleCnt="0"/>
      <dgm:spPr/>
    </dgm:pt>
    <dgm:pt modelId="{80C6828A-407F-43F6-AF28-F4512EB665E9}" type="pres">
      <dgm:prSet presAssocID="{5422D97C-C350-4E5B-AB41-69BC5DAD08D8}" presName="linNode" presStyleCnt="0"/>
      <dgm:spPr/>
    </dgm:pt>
    <dgm:pt modelId="{21473128-01C4-4501-A45F-C6EFD0D902F7}" type="pres">
      <dgm:prSet presAssocID="{5422D97C-C350-4E5B-AB41-69BC5DAD08D8}" presName="parentShp" presStyleLbl="node1" presStyleIdx="4" presStyleCnt="5" custScaleX="48600" custLinFactNeighborX="16036" custLinFactNeighborY="-4429">
        <dgm:presLayoutVars>
          <dgm:bulletEnabled val="1"/>
        </dgm:presLayoutVars>
      </dgm:prSet>
      <dgm:spPr/>
    </dgm:pt>
    <dgm:pt modelId="{6D00FF94-3E5C-4DF8-B40C-B76E6C211A2C}" type="pres">
      <dgm:prSet presAssocID="{5422D97C-C350-4E5B-AB41-69BC5DAD08D8}" presName="childShp" presStyleLbl="bgAccFollowNode1" presStyleIdx="4" presStyleCnt="5" custLinFactNeighborX="23935" custLinFactNeighborY="185">
        <dgm:presLayoutVars>
          <dgm:bulletEnabled val="1"/>
        </dgm:presLayoutVars>
      </dgm:prSet>
      <dgm:spPr/>
    </dgm:pt>
  </dgm:ptLst>
  <dgm:cxnLst>
    <dgm:cxn modelId="{FB865D02-B47F-4719-8E53-E8F0FB5FFE27}" type="presOf" srcId="{C79FC78E-2E9A-461B-9CF8-2A8A956AF4EB}" destId="{9D4BE5EC-8322-407E-A385-9DD145420174}" srcOrd="0" destOrd="0" presId="urn:microsoft.com/office/officeart/2005/8/layout/vList6"/>
    <dgm:cxn modelId="{FEF78F0A-F862-4B89-98AC-4FCF23AE66B3}" srcId="{97630B18-4DD5-4BD2-AD52-CF868A938A9A}" destId="{7937E73E-66BC-46E7-9A5A-79A0742ABA09}" srcOrd="0" destOrd="0" parTransId="{B5EB3FF7-F85A-4BFD-AC43-720A82E4B4A4}" sibTransId="{0CEACB2B-3CD8-4F1F-944F-F6F889C596D6}"/>
    <dgm:cxn modelId="{1803FD0C-B806-4BF0-9917-6D0B9F534C20}" type="presOf" srcId="{E0F3C98C-51DC-42AE-AB7E-2BFB1051F195}" destId="{2C616197-B719-4AFD-84AC-7116B037DE98}" srcOrd="0" destOrd="0" presId="urn:microsoft.com/office/officeart/2005/8/layout/vList6"/>
    <dgm:cxn modelId="{D3102E23-BCBA-418C-BC9F-9893BAF90086}" srcId="{C79FC78E-2E9A-461B-9CF8-2A8A956AF4EB}" destId="{9D4636BD-2E7D-4213-B789-856FDEFA24CF}" srcOrd="0" destOrd="0" parTransId="{A9339F6A-6598-4306-A0BC-ED67911F8285}" sibTransId="{176B8E54-B290-4C09-9D1F-C5B1DF13D0D8}"/>
    <dgm:cxn modelId="{A9D15228-870F-4429-A7B8-15F416547711}" type="presOf" srcId="{97630B18-4DD5-4BD2-AD52-CF868A938A9A}" destId="{CFB411A7-3012-4F50-8EDF-2C70B042515C}" srcOrd="0" destOrd="0" presId="urn:microsoft.com/office/officeart/2005/8/layout/vList6"/>
    <dgm:cxn modelId="{98566E63-D032-47F9-B126-FE07B2BF44D7}" srcId="{B512C5C4-5F27-41CF-8F07-FD65FD5B09FA}" destId="{C79FC78E-2E9A-461B-9CF8-2A8A956AF4EB}" srcOrd="0" destOrd="0" parTransId="{DF876871-49D9-4C0B-B038-96E587831F2B}" sibTransId="{1F3CA58B-F90E-43BE-B51C-362E0621536C}"/>
    <dgm:cxn modelId="{7D373E66-3914-42C8-B7E9-7162CE141C06}" srcId="{B512C5C4-5F27-41CF-8F07-FD65FD5B09FA}" destId="{281C5F82-2EA7-44F0-B7BE-B0BE5C1B414E}" srcOrd="1" destOrd="0" parTransId="{EFD73D95-9337-444B-8CF6-320CF5A38F37}" sibTransId="{629EDAC3-013E-4A89-AC33-E83230C37669}"/>
    <dgm:cxn modelId="{5F8C6766-0DA1-449E-9A15-CB6C8E5A4B8A}" type="presOf" srcId="{281C5F82-2EA7-44F0-B7BE-B0BE5C1B414E}" destId="{7EF57F8A-DCFC-4733-8964-FF5F1B1CA949}" srcOrd="0" destOrd="0" presId="urn:microsoft.com/office/officeart/2005/8/layout/vList6"/>
    <dgm:cxn modelId="{3D0DB647-CD25-4D33-81DE-7EC18E416384}" srcId="{5422D97C-C350-4E5B-AB41-69BC5DAD08D8}" destId="{19EDF94D-4C18-4D33-9FC7-EC31624EB4A1}" srcOrd="0" destOrd="0" parTransId="{EF4B03DB-E62B-467E-BF79-3693E69DFED3}" sibTransId="{D7162A40-0F06-4045-80DF-8BC269D4107C}"/>
    <dgm:cxn modelId="{95753568-935C-44BB-91E8-4BFC31BCAF53}" srcId="{B512C5C4-5F27-41CF-8F07-FD65FD5B09FA}" destId="{5422D97C-C350-4E5B-AB41-69BC5DAD08D8}" srcOrd="4" destOrd="0" parTransId="{7CC42F9C-1281-4E0C-B8E2-BBEA234742A1}" sibTransId="{0CA124C5-3C97-494B-8C86-0F73FD3DD102}"/>
    <dgm:cxn modelId="{B2695C4A-B5AD-4B68-815D-F986B5A5AD44}" srcId="{B512C5C4-5F27-41CF-8F07-FD65FD5B09FA}" destId="{97630B18-4DD5-4BD2-AD52-CF868A938A9A}" srcOrd="2" destOrd="0" parTransId="{E6C55E4C-9DB2-4292-BBEC-63896BCE4EB4}" sibTransId="{2766F598-97A3-4703-A5FE-63048283C119}"/>
    <dgm:cxn modelId="{BAA25050-D601-4303-BAB4-26707C9DE4F9}" srcId="{E0F3C98C-51DC-42AE-AB7E-2BFB1051F195}" destId="{59180B35-0A59-4C4D-B14F-E0A36143C7E9}" srcOrd="0" destOrd="0" parTransId="{9F1711BE-20AC-4AB8-AE72-4FFD065F2A10}" sibTransId="{33FD214E-318D-47CC-B5AA-D1C716AED458}"/>
    <dgm:cxn modelId="{AA155451-00D1-4AA2-BF43-90B68E7662B5}" type="presOf" srcId="{19EDF94D-4C18-4D33-9FC7-EC31624EB4A1}" destId="{6D00FF94-3E5C-4DF8-B40C-B76E6C211A2C}" srcOrd="0" destOrd="0" presId="urn:microsoft.com/office/officeart/2005/8/layout/vList6"/>
    <dgm:cxn modelId="{9693FB5A-4B89-4A30-8477-2BAF09DF9950}" type="presOf" srcId="{B512C5C4-5F27-41CF-8F07-FD65FD5B09FA}" destId="{58D41363-BCFB-475F-B775-4B64E33EE98A}" srcOrd="0" destOrd="0" presId="urn:microsoft.com/office/officeart/2005/8/layout/vList6"/>
    <dgm:cxn modelId="{B08C809E-03E7-4646-8185-DD0D43C3E7DA}" srcId="{281C5F82-2EA7-44F0-B7BE-B0BE5C1B414E}" destId="{C077C387-92BA-4DDA-9EE0-91FF44586221}" srcOrd="0" destOrd="0" parTransId="{AE0D6246-C253-428F-AAAA-341474789505}" sibTransId="{462C4205-1763-445B-9E8B-D1CF83753091}"/>
    <dgm:cxn modelId="{5CF670A0-0564-4FF2-B952-D73DD4784BBC}" type="presOf" srcId="{7937E73E-66BC-46E7-9A5A-79A0742ABA09}" destId="{BAA21D68-2A6A-49A3-BE68-0930AB580FAD}" srcOrd="0" destOrd="0" presId="urn:microsoft.com/office/officeart/2005/8/layout/vList6"/>
    <dgm:cxn modelId="{7396D0A0-F43B-4D6E-A038-37D520C07240}" type="presOf" srcId="{59180B35-0A59-4C4D-B14F-E0A36143C7E9}" destId="{56772DDD-A1B7-493B-9D58-7845DA84C689}" srcOrd="0" destOrd="0" presId="urn:microsoft.com/office/officeart/2005/8/layout/vList6"/>
    <dgm:cxn modelId="{EF9C68A8-383A-42AB-A63B-BCC4DE550B31}" type="presOf" srcId="{9D4636BD-2E7D-4213-B789-856FDEFA24CF}" destId="{80621040-BB0F-4BC1-A6DC-F7BE98274D1A}" srcOrd="0" destOrd="0" presId="urn:microsoft.com/office/officeart/2005/8/layout/vList6"/>
    <dgm:cxn modelId="{24DDD2D4-C81B-4C11-8E0C-D009CD30C99A}" type="presOf" srcId="{C077C387-92BA-4DDA-9EE0-91FF44586221}" destId="{4A304DF4-C47D-40DA-A2C4-0340920933A5}" srcOrd="0" destOrd="0" presId="urn:microsoft.com/office/officeart/2005/8/layout/vList6"/>
    <dgm:cxn modelId="{FEF4F2F8-8525-43BC-8F3A-9380E89F18D0}" type="presOf" srcId="{5422D97C-C350-4E5B-AB41-69BC5DAD08D8}" destId="{21473128-01C4-4501-A45F-C6EFD0D902F7}" srcOrd="0" destOrd="0" presId="urn:microsoft.com/office/officeart/2005/8/layout/vList6"/>
    <dgm:cxn modelId="{22833EF9-7BB4-4B4B-840A-C0C48745DC44}" srcId="{B512C5C4-5F27-41CF-8F07-FD65FD5B09FA}" destId="{E0F3C98C-51DC-42AE-AB7E-2BFB1051F195}" srcOrd="3" destOrd="0" parTransId="{8C27A175-6018-4369-8EDD-260678EC5165}" sibTransId="{6BE2E4F5-E42B-404A-AB55-F067C3B567F4}"/>
    <dgm:cxn modelId="{3ACC73F9-A394-437E-AF05-FDFFD3104EA7}" type="presParOf" srcId="{58D41363-BCFB-475F-B775-4B64E33EE98A}" destId="{7447CFF6-E2F5-4735-90F5-55DF5A8CDF4B}" srcOrd="0" destOrd="0" presId="urn:microsoft.com/office/officeart/2005/8/layout/vList6"/>
    <dgm:cxn modelId="{99C0E0F6-BC2E-45FE-8084-5E110F673ADB}" type="presParOf" srcId="{7447CFF6-E2F5-4735-90F5-55DF5A8CDF4B}" destId="{9D4BE5EC-8322-407E-A385-9DD145420174}" srcOrd="0" destOrd="0" presId="urn:microsoft.com/office/officeart/2005/8/layout/vList6"/>
    <dgm:cxn modelId="{32F287CE-199E-4B02-A9CF-6EA4496EBA0E}" type="presParOf" srcId="{7447CFF6-E2F5-4735-90F5-55DF5A8CDF4B}" destId="{80621040-BB0F-4BC1-A6DC-F7BE98274D1A}" srcOrd="1" destOrd="0" presId="urn:microsoft.com/office/officeart/2005/8/layout/vList6"/>
    <dgm:cxn modelId="{0B0D64E8-7123-40DA-9175-C8DAC8FB491D}" type="presParOf" srcId="{58D41363-BCFB-475F-B775-4B64E33EE98A}" destId="{0DFDBE65-1F78-463A-BFB4-F3A8A80921C1}" srcOrd="1" destOrd="0" presId="urn:microsoft.com/office/officeart/2005/8/layout/vList6"/>
    <dgm:cxn modelId="{A4D3298A-94E0-463F-B197-E9CCA2E2EFC4}" type="presParOf" srcId="{58D41363-BCFB-475F-B775-4B64E33EE98A}" destId="{5FAE6087-94E9-4CB3-8E4E-AF9E0212D6BE}" srcOrd="2" destOrd="0" presId="urn:microsoft.com/office/officeart/2005/8/layout/vList6"/>
    <dgm:cxn modelId="{668A8FCA-B5C0-48E7-AC69-449B660A8CC9}" type="presParOf" srcId="{5FAE6087-94E9-4CB3-8E4E-AF9E0212D6BE}" destId="{7EF57F8A-DCFC-4733-8964-FF5F1B1CA949}" srcOrd="0" destOrd="0" presId="urn:microsoft.com/office/officeart/2005/8/layout/vList6"/>
    <dgm:cxn modelId="{82D31C4C-0BC4-4848-8A3A-3A9E25D9B42F}" type="presParOf" srcId="{5FAE6087-94E9-4CB3-8E4E-AF9E0212D6BE}" destId="{4A304DF4-C47D-40DA-A2C4-0340920933A5}" srcOrd="1" destOrd="0" presId="urn:microsoft.com/office/officeart/2005/8/layout/vList6"/>
    <dgm:cxn modelId="{D54B45EC-DC39-42F3-B53A-48ACD7D4828C}" type="presParOf" srcId="{58D41363-BCFB-475F-B775-4B64E33EE98A}" destId="{85CA7CD9-A88B-47AC-AF10-E643EF28C043}" srcOrd="3" destOrd="0" presId="urn:microsoft.com/office/officeart/2005/8/layout/vList6"/>
    <dgm:cxn modelId="{2BE0745F-C418-4403-8534-382D2908E046}" type="presParOf" srcId="{58D41363-BCFB-475F-B775-4B64E33EE98A}" destId="{19766F4A-C362-4CE8-96AE-0F1DC2E18419}" srcOrd="4" destOrd="0" presId="urn:microsoft.com/office/officeart/2005/8/layout/vList6"/>
    <dgm:cxn modelId="{857CACEF-04F2-4CC5-A70F-9F34C990BF79}" type="presParOf" srcId="{19766F4A-C362-4CE8-96AE-0F1DC2E18419}" destId="{CFB411A7-3012-4F50-8EDF-2C70B042515C}" srcOrd="0" destOrd="0" presId="urn:microsoft.com/office/officeart/2005/8/layout/vList6"/>
    <dgm:cxn modelId="{AEC93F70-143F-476C-9BCD-C4B96F7887E4}" type="presParOf" srcId="{19766F4A-C362-4CE8-96AE-0F1DC2E18419}" destId="{BAA21D68-2A6A-49A3-BE68-0930AB580FAD}" srcOrd="1" destOrd="0" presId="urn:microsoft.com/office/officeart/2005/8/layout/vList6"/>
    <dgm:cxn modelId="{3457667F-EAD6-4469-AE1C-E1197E74A3A4}" type="presParOf" srcId="{58D41363-BCFB-475F-B775-4B64E33EE98A}" destId="{A838F1BF-D82B-49BF-AD01-79DF7ECDA160}" srcOrd="5" destOrd="0" presId="urn:microsoft.com/office/officeart/2005/8/layout/vList6"/>
    <dgm:cxn modelId="{C47941DE-5CF4-43B4-9CCF-1AA9385AF2F7}" type="presParOf" srcId="{58D41363-BCFB-475F-B775-4B64E33EE98A}" destId="{B3445756-2E51-4B0F-BF93-FE640041FFA3}" srcOrd="6" destOrd="0" presId="urn:microsoft.com/office/officeart/2005/8/layout/vList6"/>
    <dgm:cxn modelId="{445B64F2-A3F2-47A0-AA79-AAC48FC3B404}" type="presParOf" srcId="{B3445756-2E51-4B0F-BF93-FE640041FFA3}" destId="{2C616197-B719-4AFD-84AC-7116B037DE98}" srcOrd="0" destOrd="0" presId="urn:microsoft.com/office/officeart/2005/8/layout/vList6"/>
    <dgm:cxn modelId="{C1BEA6F5-74B4-401A-A22A-8210CF6C222C}" type="presParOf" srcId="{B3445756-2E51-4B0F-BF93-FE640041FFA3}" destId="{56772DDD-A1B7-493B-9D58-7845DA84C689}" srcOrd="1" destOrd="0" presId="urn:microsoft.com/office/officeart/2005/8/layout/vList6"/>
    <dgm:cxn modelId="{D969F772-868F-466E-AFDB-87FB956FEED3}" type="presParOf" srcId="{58D41363-BCFB-475F-B775-4B64E33EE98A}" destId="{86E1988C-D5AE-453D-88BF-DC487C2F6520}" srcOrd="7" destOrd="0" presId="urn:microsoft.com/office/officeart/2005/8/layout/vList6"/>
    <dgm:cxn modelId="{52A7E5AA-A75B-4EE4-ABC7-38F64CA75938}" type="presParOf" srcId="{58D41363-BCFB-475F-B775-4B64E33EE98A}" destId="{80C6828A-407F-43F6-AF28-F4512EB665E9}" srcOrd="8" destOrd="0" presId="urn:microsoft.com/office/officeart/2005/8/layout/vList6"/>
    <dgm:cxn modelId="{E1255A96-93E3-4186-920D-7EF33914E1D1}" type="presParOf" srcId="{80C6828A-407F-43F6-AF28-F4512EB665E9}" destId="{21473128-01C4-4501-A45F-C6EFD0D902F7}" srcOrd="0" destOrd="0" presId="urn:microsoft.com/office/officeart/2005/8/layout/vList6"/>
    <dgm:cxn modelId="{5DF6694E-4597-457F-8942-76B8323B65EA}" type="presParOf" srcId="{80C6828A-407F-43F6-AF28-F4512EB665E9}" destId="{6D00FF94-3E5C-4DF8-B40C-B76E6C211A2C}"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51D72-96EB-47EA-A94B-1B9F5B2E3EFA}">
      <dsp:nvSpPr>
        <dsp:cNvPr id="0" name=""/>
        <dsp:cNvSpPr/>
      </dsp:nvSpPr>
      <dsp:spPr>
        <a:xfrm>
          <a:off x="5175" y="799253"/>
          <a:ext cx="1547023" cy="928214"/>
        </a:xfrm>
        <a:prstGeom prst="roundRect">
          <a:avLst>
            <a:gd name="adj" fmla="val 10000"/>
          </a:avLst>
        </a:prstGeom>
        <a:solidFill>
          <a:schemeClr val="accent3">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Discovery</a:t>
          </a:r>
        </a:p>
      </dsp:txBody>
      <dsp:txXfrm>
        <a:off x="32361" y="826439"/>
        <a:ext cx="1492651" cy="873842"/>
      </dsp:txXfrm>
    </dsp:sp>
    <dsp:sp modelId="{0467BEA5-ACCE-46B4-8C1C-6377DD925C87}">
      <dsp:nvSpPr>
        <dsp:cNvPr id="0" name=""/>
        <dsp:cNvSpPr/>
      </dsp:nvSpPr>
      <dsp:spPr>
        <a:xfrm>
          <a:off x="1706902" y="1071529"/>
          <a:ext cx="327969" cy="383661"/>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06902" y="1148261"/>
        <a:ext cx="229578" cy="230197"/>
      </dsp:txXfrm>
    </dsp:sp>
    <dsp:sp modelId="{2AEE1D05-E6E1-435E-8974-9AF6ED714839}">
      <dsp:nvSpPr>
        <dsp:cNvPr id="0" name=""/>
        <dsp:cNvSpPr/>
      </dsp:nvSpPr>
      <dsp:spPr>
        <a:xfrm>
          <a:off x="2171009" y="799253"/>
          <a:ext cx="1547023" cy="928214"/>
        </a:xfrm>
        <a:prstGeom prst="roundRect">
          <a:avLst>
            <a:gd name="adj" fmla="val 10000"/>
          </a:avLst>
        </a:prstGeom>
        <a:solidFill>
          <a:schemeClr val="accent3">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Structuring</a:t>
          </a:r>
        </a:p>
      </dsp:txBody>
      <dsp:txXfrm>
        <a:off x="2198195" y="826439"/>
        <a:ext cx="1492651" cy="873842"/>
      </dsp:txXfrm>
    </dsp:sp>
    <dsp:sp modelId="{D06F65CC-FA55-4144-AD7E-68869DECE4A5}">
      <dsp:nvSpPr>
        <dsp:cNvPr id="0" name=""/>
        <dsp:cNvSpPr/>
      </dsp:nvSpPr>
      <dsp:spPr>
        <a:xfrm>
          <a:off x="3872735" y="1071529"/>
          <a:ext cx="327969" cy="383661"/>
        </a:xfrm>
        <a:prstGeom prst="rightArrow">
          <a:avLst>
            <a:gd name="adj1" fmla="val 60000"/>
            <a:gd name="adj2" fmla="val 50000"/>
          </a:avLst>
        </a:prstGeom>
        <a:solidFill>
          <a:schemeClr val="accent3">
            <a:shade val="90000"/>
            <a:hueOff val="0"/>
            <a:satOff val="0"/>
            <a:lumOff val="23095"/>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72735" y="1148261"/>
        <a:ext cx="229578" cy="230197"/>
      </dsp:txXfrm>
    </dsp:sp>
    <dsp:sp modelId="{0EF8D09C-C261-400A-AAE6-5FC8F3D84F6C}">
      <dsp:nvSpPr>
        <dsp:cNvPr id="0" name=""/>
        <dsp:cNvSpPr/>
      </dsp:nvSpPr>
      <dsp:spPr>
        <a:xfrm>
          <a:off x="4336843" y="799253"/>
          <a:ext cx="1547023" cy="928214"/>
        </a:xfrm>
        <a:prstGeom prst="roundRect">
          <a:avLst>
            <a:gd name="adj" fmla="val 10000"/>
          </a:avLst>
        </a:prstGeom>
        <a:solidFill>
          <a:schemeClr val="accent3">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Cleaning</a:t>
          </a:r>
        </a:p>
      </dsp:txBody>
      <dsp:txXfrm>
        <a:off x="4364029" y="826439"/>
        <a:ext cx="1492651" cy="873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51D72-96EB-47EA-A94B-1B9F5B2E3EFA}">
      <dsp:nvSpPr>
        <dsp:cNvPr id="0" name=""/>
        <dsp:cNvSpPr/>
      </dsp:nvSpPr>
      <dsp:spPr>
        <a:xfrm>
          <a:off x="5175" y="799253"/>
          <a:ext cx="1547023" cy="928214"/>
        </a:xfrm>
        <a:prstGeom prst="roundRect">
          <a:avLst>
            <a:gd name="adj" fmla="val 10000"/>
          </a:avLst>
        </a:prstGeom>
        <a:solidFill>
          <a:schemeClr val="accent3">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Publishing</a:t>
          </a:r>
        </a:p>
      </dsp:txBody>
      <dsp:txXfrm>
        <a:off x="32361" y="826439"/>
        <a:ext cx="1492651" cy="873842"/>
      </dsp:txXfrm>
    </dsp:sp>
    <dsp:sp modelId="{0467BEA5-ACCE-46B4-8C1C-6377DD925C87}">
      <dsp:nvSpPr>
        <dsp:cNvPr id="0" name=""/>
        <dsp:cNvSpPr/>
      </dsp:nvSpPr>
      <dsp:spPr>
        <a:xfrm rot="10800000">
          <a:off x="1687112" y="1071529"/>
          <a:ext cx="327969" cy="383661"/>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85503" y="1148261"/>
        <a:ext cx="229578" cy="230197"/>
      </dsp:txXfrm>
    </dsp:sp>
    <dsp:sp modelId="{2AEE1D05-E6E1-435E-8974-9AF6ED714839}">
      <dsp:nvSpPr>
        <dsp:cNvPr id="0" name=""/>
        <dsp:cNvSpPr/>
      </dsp:nvSpPr>
      <dsp:spPr>
        <a:xfrm>
          <a:off x="2171009" y="799253"/>
          <a:ext cx="1547023" cy="928214"/>
        </a:xfrm>
        <a:prstGeom prst="roundRect">
          <a:avLst>
            <a:gd name="adj" fmla="val 10000"/>
          </a:avLst>
        </a:prstGeom>
        <a:solidFill>
          <a:schemeClr val="accent3">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Validating</a:t>
          </a:r>
        </a:p>
      </dsp:txBody>
      <dsp:txXfrm>
        <a:off x="2198195" y="826439"/>
        <a:ext cx="1492651" cy="873842"/>
      </dsp:txXfrm>
    </dsp:sp>
    <dsp:sp modelId="{D06F65CC-FA55-4144-AD7E-68869DECE4A5}">
      <dsp:nvSpPr>
        <dsp:cNvPr id="0" name=""/>
        <dsp:cNvSpPr/>
      </dsp:nvSpPr>
      <dsp:spPr>
        <a:xfrm rot="10800000">
          <a:off x="3852945" y="1071529"/>
          <a:ext cx="327969" cy="383661"/>
        </a:xfrm>
        <a:prstGeom prst="rightArrow">
          <a:avLst>
            <a:gd name="adj1" fmla="val 60000"/>
            <a:gd name="adj2" fmla="val 50000"/>
          </a:avLst>
        </a:prstGeom>
        <a:solidFill>
          <a:schemeClr val="accent3">
            <a:shade val="90000"/>
            <a:hueOff val="0"/>
            <a:satOff val="0"/>
            <a:lumOff val="23095"/>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51336" y="1148261"/>
        <a:ext cx="229578" cy="230197"/>
      </dsp:txXfrm>
    </dsp:sp>
    <dsp:sp modelId="{0EF8D09C-C261-400A-AAE6-5FC8F3D84F6C}">
      <dsp:nvSpPr>
        <dsp:cNvPr id="0" name=""/>
        <dsp:cNvSpPr/>
      </dsp:nvSpPr>
      <dsp:spPr>
        <a:xfrm>
          <a:off x="4336842" y="799253"/>
          <a:ext cx="1547023" cy="928214"/>
        </a:xfrm>
        <a:prstGeom prst="roundRect">
          <a:avLst>
            <a:gd name="adj" fmla="val 10000"/>
          </a:avLst>
        </a:prstGeom>
        <a:solidFill>
          <a:schemeClr val="accent3">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Enriching</a:t>
          </a:r>
        </a:p>
      </dsp:txBody>
      <dsp:txXfrm>
        <a:off x="4364028" y="826439"/>
        <a:ext cx="1492651" cy="8738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D43BA-7110-4D76-8B6C-E6D7D1888D33}">
      <dsp:nvSpPr>
        <dsp:cNvPr id="0" name=""/>
        <dsp:cNvSpPr/>
      </dsp:nvSpPr>
      <dsp:spPr>
        <a:xfrm>
          <a:off x="107754" y="3529794"/>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FontTx/>
            <a:buNone/>
          </a:pPr>
          <a:r>
            <a:rPr lang="en-US" sz="2400" b="0" kern="1200">
              <a:latin typeface="Sitka Banner Semibold" panose="020B0604020202020204" pitchFamily="2" charset="0"/>
              <a:cs typeface="Times New Roman" panose="02020603050405020304" pitchFamily="18" charset="0"/>
            </a:rPr>
            <a:t>Data</a:t>
          </a:r>
        </a:p>
        <a:p>
          <a:pPr marL="228600" lvl="1" indent="-228600" algn="ctr" defTabSz="1066800">
            <a:lnSpc>
              <a:spcPct val="90000"/>
            </a:lnSpc>
            <a:spcBef>
              <a:spcPct val="0"/>
            </a:spcBef>
            <a:spcAft>
              <a:spcPct val="15000"/>
            </a:spcAft>
            <a:buFontTx/>
            <a:buNone/>
          </a:pPr>
          <a:r>
            <a:rPr lang="en-US" sz="2400" b="0" kern="1200">
              <a:latin typeface="Sitka Banner Semibold" panose="020B0604020202020204" pitchFamily="2" charset="0"/>
              <a:cs typeface="Times New Roman" panose="02020603050405020304" pitchFamily="18" charset="0"/>
            </a:rPr>
            <a:t>formatting</a:t>
          </a:r>
        </a:p>
      </dsp:txBody>
      <dsp:txXfrm>
        <a:off x="161941" y="3583981"/>
        <a:ext cx="1741704" cy="1795536"/>
      </dsp:txXfrm>
    </dsp:sp>
    <dsp:sp modelId="{CE6DE9F7-98C3-405F-B8CD-E304703FD3E4}">
      <dsp:nvSpPr>
        <dsp:cNvPr id="0" name=""/>
        <dsp:cNvSpPr/>
      </dsp:nvSpPr>
      <dsp:spPr>
        <a:xfrm rot="1262763">
          <a:off x="1086909" y="4908054"/>
          <a:ext cx="1992444" cy="1992444"/>
        </a:xfrm>
        <a:prstGeom prst="leftCircularArrow">
          <a:avLst>
            <a:gd name="adj1" fmla="val 2118"/>
            <a:gd name="adj2" fmla="val 254460"/>
            <a:gd name="adj3" fmla="val 891314"/>
            <a:gd name="adj4" fmla="val 7885833"/>
            <a:gd name="adj5" fmla="val 2471"/>
          </a:avLst>
        </a:prstGeom>
        <a:gradFill rotWithShape="0">
          <a:gsLst>
            <a:gs pos="0">
              <a:schemeClr val="accent3">
                <a:shade val="90000"/>
                <a:hueOff val="0"/>
                <a:satOff val="0"/>
                <a:lumOff val="0"/>
                <a:alphaOff val="0"/>
                <a:lumMod val="110000"/>
                <a:satMod val="105000"/>
                <a:tint val="67000"/>
              </a:schemeClr>
            </a:gs>
            <a:gs pos="50000">
              <a:schemeClr val="accent3">
                <a:shade val="90000"/>
                <a:hueOff val="0"/>
                <a:satOff val="0"/>
                <a:lumOff val="0"/>
                <a:alphaOff val="0"/>
                <a:lumMod val="105000"/>
                <a:satMod val="103000"/>
                <a:tint val="73000"/>
              </a:schemeClr>
            </a:gs>
            <a:gs pos="100000">
              <a:schemeClr val="accent3">
                <a:shade val="9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A6FE544-B3B4-455A-A1F5-EC37B1E6F753}">
      <dsp:nvSpPr>
        <dsp:cNvPr id="0" name=""/>
        <dsp:cNvSpPr/>
      </dsp:nvSpPr>
      <dsp:spPr>
        <a:xfrm>
          <a:off x="567587" y="5533558"/>
          <a:ext cx="1507740" cy="837636"/>
        </a:xfrm>
        <a:prstGeom prst="roundRect">
          <a:avLst>
            <a:gd name="adj" fmla="val 10000"/>
          </a:avLst>
        </a:prstGeom>
        <a:gradFill rotWithShape="0">
          <a:gsLst>
            <a:gs pos="0">
              <a:schemeClr val="accent3">
                <a:alpha val="90000"/>
                <a:hueOff val="0"/>
                <a:satOff val="0"/>
                <a:lumOff val="0"/>
                <a:alphaOff val="0"/>
                <a:lumMod val="110000"/>
                <a:satMod val="105000"/>
                <a:tint val="67000"/>
              </a:schemeClr>
            </a:gs>
            <a:gs pos="50000">
              <a:schemeClr val="accent3">
                <a:alpha val="90000"/>
                <a:hueOff val="0"/>
                <a:satOff val="0"/>
                <a:lumOff val="0"/>
                <a:alphaOff val="0"/>
                <a:lumMod val="105000"/>
                <a:satMod val="103000"/>
                <a:tint val="73000"/>
              </a:schemeClr>
            </a:gs>
            <a:gs pos="100000">
              <a:schemeClr val="accent3">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92121" y="5558092"/>
        <a:ext cx="1458672" cy="788568"/>
      </dsp:txXfrm>
    </dsp:sp>
    <dsp:sp modelId="{7026A475-178C-40D7-9C62-BFBE2E905714}">
      <dsp:nvSpPr>
        <dsp:cNvPr id="0" name=""/>
        <dsp:cNvSpPr/>
      </dsp:nvSpPr>
      <dsp:spPr>
        <a:xfrm>
          <a:off x="2360464" y="3525690"/>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1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FontTx/>
            <a:buNone/>
          </a:pPr>
          <a:r>
            <a:rPr lang="en-US" sz="2400" b="0" kern="1200">
              <a:latin typeface="Sitka Banner Semibold" pitchFamily="2" charset="0"/>
              <a:cs typeface="Times New Roman" panose="02020603050405020304" pitchFamily="18" charset="0"/>
            </a:rPr>
            <a:t>Missing</a:t>
          </a:r>
        </a:p>
        <a:p>
          <a:pPr marL="228600" lvl="1" indent="-228600" algn="ctr" defTabSz="1066800">
            <a:lnSpc>
              <a:spcPct val="90000"/>
            </a:lnSpc>
            <a:spcBef>
              <a:spcPct val="0"/>
            </a:spcBef>
            <a:spcAft>
              <a:spcPct val="15000"/>
            </a:spcAft>
            <a:buFontTx/>
            <a:buNone/>
          </a:pPr>
          <a:r>
            <a:rPr lang="en-US" sz="2400" b="0" kern="1200">
              <a:latin typeface="Sitka Banner Semibold" pitchFamily="2" charset="0"/>
              <a:cs typeface="Times New Roman" panose="02020603050405020304" pitchFamily="18" charset="0"/>
            </a:rPr>
            <a:t>data</a:t>
          </a:r>
        </a:p>
      </dsp:txBody>
      <dsp:txXfrm>
        <a:off x="2414651" y="4099125"/>
        <a:ext cx="1741704" cy="1795536"/>
      </dsp:txXfrm>
    </dsp:sp>
    <dsp:sp modelId="{29E04398-C828-4691-AD34-839E7E1CEB59}">
      <dsp:nvSpPr>
        <dsp:cNvPr id="0" name=""/>
        <dsp:cNvSpPr/>
      </dsp:nvSpPr>
      <dsp:spPr>
        <a:xfrm rot="20969957">
          <a:off x="3303549" y="2622555"/>
          <a:ext cx="2209005" cy="2209005"/>
        </a:xfrm>
        <a:prstGeom prst="circularArrow">
          <a:avLst>
            <a:gd name="adj1" fmla="val 1911"/>
            <a:gd name="adj2" fmla="val 228427"/>
            <a:gd name="adj3" fmla="val 20508861"/>
            <a:gd name="adj4" fmla="val 13488309"/>
            <a:gd name="adj5" fmla="val 2229"/>
          </a:avLst>
        </a:prstGeom>
        <a:gradFill rotWithShape="0">
          <a:gsLst>
            <a:gs pos="0">
              <a:schemeClr val="accent3">
                <a:shade val="90000"/>
                <a:hueOff val="0"/>
                <a:satOff val="0"/>
                <a:lumOff val="7698"/>
                <a:alphaOff val="0"/>
                <a:lumMod val="110000"/>
                <a:satMod val="105000"/>
                <a:tint val="67000"/>
              </a:schemeClr>
            </a:gs>
            <a:gs pos="50000">
              <a:schemeClr val="accent3">
                <a:shade val="90000"/>
                <a:hueOff val="0"/>
                <a:satOff val="0"/>
                <a:lumOff val="7698"/>
                <a:alphaOff val="0"/>
                <a:lumMod val="105000"/>
                <a:satMod val="103000"/>
                <a:tint val="73000"/>
              </a:schemeClr>
            </a:gs>
            <a:gs pos="100000">
              <a:schemeClr val="accent3">
                <a:shade val="90000"/>
                <a:hueOff val="0"/>
                <a:satOff val="0"/>
                <a:lumOff val="7698"/>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13AC4D8-306C-4EDD-8B91-C0C121089433}">
      <dsp:nvSpPr>
        <dsp:cNvPr id="0" name=""/>
        <dsp:cNvSpPr/>
      </dsp:nvSpPr>
      <dsp:spPr>
        <a:xfrm>
          <a:off x="2795964" y="3118513"/>
          <a:ext cx="1507740" cy="837636"/>
        </a:xfrm>
        <a:prstGeom prst="flowChartAlternateProcess">
          <a:avLst/>
        </a:prstGeom>
        <a:gradFill rotWithShape="0">
          <a:gsLst>
            <a:gs pos="0">
              <a:schemeClr val="accent3">
                <a:alpha val="90000"/>
                <a:hueOff val="0"/>
                <a:satOff val="0"/>
                <a:lumOff val="0"/>
                <a:alphaOff val="-10000"/>
                <a:lumMod val="110000"/>
                <a:satMod val="105000"/>
                <a:tint val="67000"/>
              </a:schemeClr>
            </a:gs>
            <a:gs pos="50000">
              <a:schemeClr val="accent3">
                <a:alpha val="90000"/>
                <a:hueOff val="0"/>
                <a:satOff val="0"/>
                <a:lumOff val="0"/>
                <a:alphaOff val="-10000"/>
                <a:lumMod val="105000"/>
                <a:satMod val="103000"/>
                <a:tint val="73000"/>
              </a:schemeClr>
            </a:gs>
            <a:gs pos="100000">
              <a:schemeClr val="accent3">
                <a:alpha val="90000"/>
                <a:hueOff val="0"/>
                <a:satOff val="0"/>
                <a:lumOff val="0"/>
                <a:alphaOff val="-1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endParaRPr lang="en-US" sz="4500" kern="1200"/>
        </a:p>
      </dsp:txBody>
      <dsp:txXfrm>
        <a:off x="2836853" y="3159402"/>
        <a:ext cx="1425962" cy="755858"/>
      </dsp:txXfrm>
    </dsp:sp>
    <dsp:sp modelId="{27059B83-B212-47AA-BE20-DA0FADDDC8F7}">
      <dsp:nvSpPr>
        <dsp:cNvPr id="0" name=""/>
        <dsp:cNvSpPr/>
      </dsp:nvSpPr>
      <dsp:spPr>
        <a:xfrm>
          <a:off x="4596911" y="3486488"/>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FontTx/>
            <a:buNone/>
          </a:pPr>
          <a:r>
            <a:rPr lang="en-US" sz="2400" b="0" kern="1200">
              <a:latin typeface="Sitka Banner Semibold" pitchFamily="2" charset="0"/>
              <a:cs typeface="Times New Roman" panose="02020603050405020304" pitchFamily="18" charset="0"/>
            </a:rPr>
            <a:t>Duplicates</a:t>
          </a:r>
        </a:p>
      </dsp:txBody>
      <dsp:txXfrm>
        <a:off x="4651098" y="3540675"/>
        <a:ext cx="1741704" cy="1795536"/>
      </dsp:txXfrm>
    </dsp:sp>
    <dsp:sp modelId="{F2691CA7-0ABC-4FFF-B279-24099794C8A9}">
      <dsp:nvSpPr>
        <dsp:cNvPr id="0" name=""/>
        <dsp:cNvSpPr/>
      </dsp:nvSpPr>
      <dsp:spPr>
        <a:xfrm rot="956680">
          <a:off x="5566386" y="4855141"/>
          <a:ext cx="1958150" cy="1958150"/>
        </a:xfrm>
        <a:prstGeom prst="leftCircularArrow">
          <a:avLst>
            <a:gd name="adj1" fmla="val 2155"/>
            <a:gd name="adj2" fmla="val 259137"/>
            <a:gd name="adj3" fmla="val 777413"/>
            <a:gd name="adj4" fmla="val 7767255"/>
            <a:gd name="adj5" fmla="val 2514"/>
          </a:avLst>
        </a:prstGeom>
        <a:gradFill rotWithShape="0">
          <a:gsLst>
            <a:gs pos="0">
              <a:schemeClr val="accent3">
                <a:shade val="90000"/>
                <a:hueOff val="0"/>
                <a:satOff val="0"/>
                <a:lumOff val="15397"/>
                <a:alphaOff val="0"/>
                <a:lumMod val="110000"/>
                <a:satMod val="105000"/>
                <a:tint val="67000"/>
              </a:schemeClr>
            </a:gs>
            <a:gs pos="50000">
              <a:schemeClr val="accent3">
                <a:shade val="90000"/>
                <a:hueOff val="0"/>
                <a:satOff val="0"/>
                <a:lumOff val="15397"/>
                <a:alphaOff val="0"/>
                <a:lumMod val="105000"/>
                <a:satMod val="103000"/>
                <a:tint val="73000"/>
              </a:schemeClr>
            </a:gs>
            <a:gs pos="100000">
              <a:schemeClr val="accent3">
                <a:shade val="90000"/>
                <a:hueOff val="0"/>
                <a:satOff val="0"/>
                <a:lumOff val="15397"/>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E52CDC2-E18C-45A2-85D0-D3FEA4841449}">
      <dsp:nvSpPr>
        <dsp:cNvPr id="0" name=""/>
        <dsp:cNvSpPr/>
      </dsp:nvSpPr>
      <dsp:spPr>
        <a:xfrm>
          <a:off x="5076291" y="5533970"/>
          <a:ext cx="1507740" cy="837636"/>
        </a:xfrm>
        <a:prstGeom prst="roundRect">
          <a:avLst>
            <a:gd name="adj" fmla="val 10000"/>
          </a:avLst>
        </a:prstGeom>
        <a:gradFill rotWithShape="0">
          <a:gsLst>
            <a:gs pos="0">
              <a:schemeClr val="accent3">
                <a:alpha val="90000"/>
                <a:hueOff val="0"/>
                <a:satOff val="0"/>
                <a:lumOff val="0"/>
                <a:alphaOff val="-20000"/>
                <a:lumMod val="110000"/>
                <a:satMod val="105000"/>
                <a:tint val="67000"/>
              </a:schemeClr>
            </a:gs>
            <a:gs pos="50000">
              <a:schemeClr val="accent3">
                <a:alpha val="90000"/>
                <a:hueOff val="0"/>
                <a:satOff val="0"/>
                <a:lumOff val="0"/>
                <a:alphaOff val="-20000"/>
                <a:lumMod val="105000"/>
                <a:satMod val="103000"/>
                <a:tint val="73000"/>
              </a:schemeClr>
            </a:gs>
            <a:gs pos="100000">
              <a:schemeClr val="accent3">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100825" y="5558504"/>
        <a:ext cx="1458672" cy="788568"/>
      </dsp:txXfrm>
    </dsp:sp>
    <dsp:sp modelId="{55BF24D3-8E3D-4F1C-9DE2-E12ECF85CA92}">
      <dsp:nvSpPr>
        <dsp:cNvPr id="0" name=""/>
        <dsp:cNvSpPr/>
      </dsp:nvSpPr>
      <dsp:spPr>
        <a:xfrm>
          <a:off x="6821851" y="3483177"/>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3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None/>
          </a:pPr>
          <a:r>
            <a:rPr lang="en-US" sz="2400" kern="1200">
              <a:latin typeface="Sitka Banner Semibold" pitchFamily="2" charset="0"/>
              <a:cs typeface="Times New Roman" panose="02020603050405020304" pitchFamily="18" charset="0"/>
            </a:rPr>
            <a:t>Outliers</a:t>
          </a:r>
        </a:p>
      </dsp:txBody>
      <dsp:txXfrm>
        <a:off x="6876038" y="4056612"/>
        <a:ext cx="1741704" cy="1795536"/>
      </dsp:txXfrm>
    </dsp:sp>
    <dsp:sp modelId="{BE1EEEB9-9D07-4826-93C0-673AE5BC423E}">
      <dsp:nvSpPr>
        <dsp:cNvPr id="0" name=""/>
        <dsp:cNvSpPr/>
      </dsp:nvSpPr>
      <dsp:spPr>
        <a:xfrm rot="20846514">
          <a:off x="7702617" y="2646155"/>
          <a:ext cx="2087548" cy="2087548"/>
        </a:xfrm>
        <a:prstGeom prst="circularArrow">
          <a:avLst>
            <a:gd name="adj1" fmla="val 2022"/>
            <a:gd name="adj2" fmla="val 242331"/>
            <a:gd name="adj3" fmla="val 20529728"/>
            <a:gd name="adj4" fmla="val 13523081"/>
            <a:gd name="adj5" fmla="val 2359"/>
          </a:avLst>
        </a:prstGeom>
        <a:gradFill rotWithShape="0">
          <a:gsLst>
            <a:gs pos="0">
              <a:schemeClr val="accent3">
                <a:shade val="90000"/>
                <a:hueOff val="0"/>
                <a:satOff val="0"/>
                <a:lumOff val="23095"/>
                <a:alphaOff val="0"/>
                <a:lumMod val="110000"/>
                <a:satMod val="105000"/>
                <a:tint val="67000"/>
              </a:schemeClr>
            </a:gs>
            <a:gs pos="50000">
              <a:schemeClr val="accent3">
                <a:shade val="90000"/>
                <a:hueOff val="0"/>
                <a:satOff val="0"/>
                <a:lumOff val="23095"/>
                <a:alphaOff val="0"/>
                <a:lumMod val="105000"/>
                <a:satMod val="103000"/>
                <a:tint val="73000"/>
              </a:schemeClr>
            </a:gs>
            <a:gs pos="100000">
              <a:schemeClr val="accent3">
                <a:shade val="90000"/>
                <a:hueOff val="0"/>
                <a:satOff val="0"/>
                <a:lumOff val="2309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774F654-B26A-4147-AEA3-5598303F7596}">
      <dsp:nvSpPr>
        <dsp:cNvPr id="0" name=""/>
        <dsp:cNvSpPr/>
      </dsp:nvSpPr>
      <dsp:spPr>
        <a:xfrm>
          <a:off x="7291545" y="3132286"/>
          <a:ext cx="1507740" cy="837636"/>
        </a:xfrm>
        <a:prstGeom prst="roundRect">
          <a:avLst>
            <a:gd name="adj" fmla="val 10000"/>
          </a:avLst>
        </a:prstGeom>
        <a:gradFill rotWithShape="0">
          <a:gsLst>
            <a:gs pos="0">
              <a:schemeClr val="accent3">
                <a:alpha val="90000"/>
                <a:hueOff val="0"/>
                <a:satOff val="0"/>
                <a:lumOff val="0"/>
                <a:alphaOff val="-30000"/>
                <a:lumMod val="110000"/>
                <a:satMod val="105000"/>
                <a:tint val="67000"/>
              </a:schemeClr>
            </a:gs>
            <a:gs pos="50000">
              <a:schemeClr val="accent3">
                <a:alpha val="90000"/>
                <a:hueOff val="0"/>
                <a:satOff val="0"/>
                <a:lumOff val="0"/>
                <a:alphaOff val="-30000"/>
                <a:lumMod val="105000"/>
                <a:satMod val="103000"/>
                <a:tint val="73000"/>
              </a:schemeClr>
            </a:gs>
            <a:gs pos="100000">
              <a:schemeClr val="accent3">
                <a:alpha val="90000"/>
                <a:hueOff val="0"/>
                <a:satOff val="0"/>
                <a:lumOff val="0"/>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7316079" y="3156820"/>
        <a:ext cx="1458672" cy="788568"/>
      </dsp:txXfrm>
    </dsp:sp>
    <dsp:sp modelId="{D461E9BD-F222-4688-B2A1-B06333F48853}">
      <dsp:nvSpPr>
        <dsp:cNvPr id="0" name=""/>
        <dsp:cNvSpPr/>
      </dsp:nvSpPr>
      <dsp:spPr>
        <a:xfrm>
          <a:off x="8985887" y="3489464"/>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None/>
          </a:pPr>
          <a:r>
            <a:rPr lang="en-US" sz="2400" kern="1200">
              <a:latin typeface="Sitka Banner Semibold" pitchFamily="2" charset="0"/>
              <a:cs typeface="Times New Roman" panose="02020603050405020304" pitchFamily="18" charset="0"/>
            </a:rPr>
            <a:t>Data</a:t>
          </a:r>
        </a:p>
        <a:p>
          <a:pPr marL="228600" lvl="1" indent="-228600" algn="ctr" defTabSz="1066800">
            <a:lnSpc>
              <a:spcPct val="90000"/>
            </a:lnSpc>
            <a:spcBef>
              <a:spcPct val="0"/>
            </a:spcBef>
            <a:spcAft>
              <a:spcPct val="15000"/>
            </a:spcAft>
            <a:buNone/>
          </a:pPr>
          <a:r>
            <a:rPr lang="en-US" sz="2400" kern="1200">
              <a:latin typeface="Sitka Banner Semibold" pitchFamily="2" charset="0"/>
              <a:cs typeface="Times New Roman" panose="02020603050405020304" pitchFamily="18" charset="0"/>
            </a:rPr>
            <a:t>errors</a:t>
          </a:r>
        </a:p>
      </dsp:txBody>
      <dsp:txXfrm>
        <a:off x="9040074" y="3543651"/>
        <a:ext cx="1741704" cy="1795536"/>
      </dsp:txXfrm>
    </dsp:sp>
    <dsp:sp modelId="{C085E0B6-50E8-460B-AAD6-75BE650B2D44}">
      <dsp:nvSpPr>
        <dsp:cNvPr id="0" name=""/>
        <dsp:cNvSpPr/>
      </dsp:nvSpPr>
      <dsp:spPr>
        <a:xfrm>
          <a:off x="9459634" y="5533970"/>
          <a:ext cx="1507740" cy="837636"/>
        </a:xfrm>
        <a:prstGeom prst="roundRect">
          <a:avLst>
            <a:gd name="adj" fmla="val 10000"/>
          </a:avLst>
        </a:prstGeom>
        <a:gradFill rotWithShape="0">
          <a:gsLst>
            <a:gs pos="0">
              <a:schemeClr val="accent3">
                <a:alpha val="90000"/>
                <a:hueOff val="0"/>
                <a:satOff val="0"/>
                <a:lumOff val="0"/>
                <a:alphaOff val="-40000"/>
                <a:lumMod val="110000"/>
                <a:satMod val="105000"/>
                <a:tint val="67000"/>
              </a:schemeClr>
            </a:gs>
            <a:gs pos="50000">
              <a:schemeClr val="accent3">
                <a:alpha val="90000"/>
                <a:hueOff val="0"/>
                <a:satOff val="0"/>
                <a:lumOff val="0"/>
                <a:alphaOff val="-40000"/>
                <a:lumMod val="105000"/>
                <a:satMod val="103000"/>
                <a:tint val="73000"/>
              </a:schemeClr>
            </a:gs>
            <a:gs pos="100000">
              <a:schemeClr val="accent3">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9484168" y="5558504"/>
        <a:ext cx="1458672" cy="788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21040-BB0F-4BC1-A6DC-F7BE98274D1A}">
      <dsp:nvSpPr>
        <dsp:cNvPr id="0" name=""/>
        <dsp:cNvSpPr/>
      </dsp:nvSpPr>
      <dsp:spPr>
        <a:xfrm>
          <a:off x="1639462" y="0"/>
          <a:ext cx="5116233" cy="875837"/>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Removing or correcting data that is incorrect, incomplete, or irrelevant.</a:t>
          </a:r>
        </a:p>
      </dsp:txBody>
      <dsp:txXfrm>
        <a:off x="1639462" y="109480"/>
        <a:ext cx="4787794" cy="656877"/>
      </dsp:txXfrm>
    </dsp:sp>
    <dsp:sp modelId="{9D4BE5EC-8322-407E-A385-9DD145420174}">
      <dsp:nvSpPr>
        <dsp:cNvPr id="0" name=""/>
        <dsp:cNvSpPr/>
      </dsp:nvSpPr>
      <dsp:spPr>
        <a:xfrm>
          <a:off x="0" y="0"/>
          <a:ext cx="1630066" cy="875837"/>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Cleaning</a:t>
          </a:r>
        </a:p>
      </dsp:txBody>
      <dsp:txXfrm>
        <a:off x="42755" y="42755"/>
        <a:ext cx="1544556" cy="790327"/>
      </dsp:txXfrm>
    </dsp:sp>
    <dsp:sp modelId="{4A304DF4-C47D-40DA-A2C4-0340920933A5}">
      <dsp:nvSpPr>
        <dsp:cNvPr id="0" name=""/>
        <dsp:cNvSpPr/>
      </dsp:nvSpPr>
      <dsp:spPr>
        <a:xfrm>
          <a:off x="1918741" y="928946"/>
          <a:ext cx="5116233" cy="875837"/>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Breaking down complex data structures into simpler, more manageable forms. </a:t>
          </a:r>
        </a:p>
      </dsp:txBody>
      <dsp:txXfrm>
        <a:off x="1918741" y="1038426"/>
        <a:ext cx="4787794" cy="656877"/>
      </dsp:txXfrm>
    </dsp:sp>
    <dsp:sp modelId="{7EF57F8A-DCFC-4733-8964-FF5F1B1CA949}">
      <dsp:nvSpPr>
        <dsp:cNvPr id="0" name=""/>
        <dsp:cNvSpPr/>
      </dsp:nvSpPr>
      <dsp:spPr>
        <a:xfrm>
          <a:off x="372649" y="927597"/>
          <a:ext cx="1588454" cy="875837"/>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Parsing</a:t>
          </a:r>
        </a:p>
      </dsp:txBody>
      <dsp:txXfrm>
        <a:off x="415404" y="970352"/>
        <a:ext cx="1502944" cy="790327"/>
      </dsp:txXfrm>
    </dsp:sp>
    <dsp:sp modelId="{BAA21D68-2A6A-49A3-BE68-0930AB580FAD}">
      <dsp:nvSpPr>
        <dsp:cNvPr id="0" name=""/>
        <dsp:cNvSpPr/>
      </dsp:nvSpPr>
      <dsp:spPr>
        <a:xfrm>
          <a:off x="2303123" y="1931631"/>
          <a:ext cx="5116233" cy="875837"/>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Selecting a subset of the data based on specific criteria, such as data ranges or numerical values.</a:t>
          </a:r>
        </a:p>
      </dsp:txBody>
      <dsp:txXfrm>
        <a:off x="2303123" y="2041111"/>
        <a:ext cx="4787794" cy="656877"/>
      </dsp:txXfrm>
    </dsp:sp>
    <dsp:sp modelId="{CFB411A7-3012-4F50-8EDF-2C70B042515C}">
      <dsp:nvSpPr>
        <dsp:cNvPr id="0" name=""/>
        <dsp:cNvSpPr/>
      </dsp:nvSpPr>
      <dsp:spPr>
        <a:xfrm>
          <a:off x="780430" y="1888049"/>
          <a:ext cx="1616047" cy="875837"/>
        </a:xfrm>
        <a:prstGeom prst="round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Filtering</a:t>
          </a:r>
        </a:p>
      </dsp:txBody>
      <dsp:txXfrm>
        <a:off x="823185" y="1930804"/>
        <a:ext cx="1530537" cy="790327"/>
      </dsp:txXfrm>
    </dsp:sp>
    <dsp:sp modelId="{56772DDD-A1B7-493B-9D58-7845DA84C689}">
      <dsp:nvSpPr>
        <dsp:cNvPr id="0" name=""/>
        <dsp:cNvSpPr/>
      </dsp:nvSpPr>
      <dsp:spPr>
        <a:xfrm>
          <a:off x="2856973" y="2855771"/>
          <a:ext cx="5116233" cy="875837"/>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Combining data from multiple sources into a single, unified dataset.</a:t>
          </a:r>
        </a:p>
      </dsp:txBody>
      <dsp:txXfrm>
        <a:off x="2856973" y="2965251"/>
        <a:ext cx="4787794" cy="656877"/>
      </dsp:txXfrm>
    </dsp:sp>
    <dsp:sp modelId="{2C616197-B719-4AFD-84AC-7116B037DE98}">
      <dsp:nvSpPr>
        <dsp:cNvPr id="0" name=""/>
        <dsp:cNvSpPr/>
      </dsp:nvSpPr>
      <dsp:spPr>
        <a:xfrm>
          <a:off x="1251277" y="2855771"/>
          <a:ext cx="1616047" cy="875837"/>
        </a:xfrm>
        <a:prstGeom prst="round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Joining</a:t>
          </a:r>
        </a:p>
      </dsp:txBody>
      <dsp:txXfrm>
        <a:off x="1294032" y="2898526"/>
        <a:ext cx="1530537" cy="790327"/>
      </dsp:txXfrm>
    </dsp:sp>
    <dsp:sp modelId="{6D00FF94-3E5C-4DF8-B40C-B76E6C211A2C}">
      <dsp:nvSpPr>
        <dsp:cNvPr id="0" name=""/>
        <dsp:cNvSpPr/>
      </dsp:nvSpPr>
      <dsp:spPr>
        <a:xfrm>
          <a:off x="3350621" y="3856922"/>
          <a:ext cx="5116233" cy="875837"/>
        </a:xfrm>
        <a:prstGeom prst="rightArrow">
          <a:avLst>
            <a:gd name="adj1" fmla="val 75000"/>
            <a:gd name="adj2" fmla="val 5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Summarizing data into groups or categories, such as calculating averages or counts.</a:t>
          </a:r>
        </a:p>
      </dsp:txBody>
      <dsp:txXfrm>
        <a:off x="3350621" y="3966402"/>
        <a:ext cx="4787794" cy="656877"/>
      </dsp:txXfrm>
    </dsp:sp>
    <dsp:sp modelId="{21473128-01C4-4501-A45F-C6EFD0D902F7}">
      <dsp:nvSpPr>
        <dsp:cNvPr id="0" name=""/>
        <dsp:cNvSpPr/>
      </dsp:nvSpPr>
      <dsp:spPr>
        <a:xfrm>
          <a:off x="1697020" y="3816513"/>
          <a:ext cx="1657659" cy="875837"/>
        </a:xfrm>
        <a:prstGeom prst="round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Aggregating</a:t>
          </a:r>
        </a:p>
      </dsp:txBody>
      <dsp:txXfrm>
        <a:off x="1739775" y="3859268"/>
        <a:ext cx="1572149" cy="7903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FD93C9B2-20F6-4DB1-B471-224337D0AC79}" type="datetimeFigureOut">
              <a:rPr lang="en-US" smtClean="0"/>
              <a:t>11/13/2024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simplilearn.com/data-wrangling-article"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datanami.com/2020/07/06/data-prep-still-dominates-data-scientists-time-survey-finds/"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workshop.</a:t>
            </a:r>
            <a:endParaRPr lang="en-US" altLang="en-US" baseline="0" dirty="0">
              <a:ea typeface="ＭＳ Ｐゴシック" charset="-128"/>
            </a:endParaRPr>
          </a:p>
          <a:p>
            <a:endParaRPr lang="en-US" altLang="en-US" dirty="0">
              <a:ea typeface="ＭＳ Ｐゴシック" charset="-128"/>
            </a:endParaRPr>
          </a:p>
          <a:p>
            <a:r>
              <a:rPr lang="en-US" altLang="en-US" dirty="0">
                <a:ea typeface="ＭＳ Ｐゴシック" charset="-128"/>
              </a:rPr>
              <a:t>I’m Ian Lutticken. I’m an AI Training and Support Specialist for UFIT.</a:t>
            </a:r>
          </a:p>
          <a:p>
            <a:endParaRPr lang="en-US" altLang="en-US" dirty="0">
              <a:ea typeface="ＭＳ Ｐゴシック" charset="-128"/>
            </a:endParaRPr>
          </a:p>
          <a:p>
            <a:r>
              <a:rPr lang="en-US" baseline="0" dirty="0"/>
              <a:t>In this workshop, I am going to introduce you to the Python programming language.</a:t>
            </a:r>
          </a:p>
          <a:p>
            <a:endParaRPr lang="en-US" baseline="0" dirty="0"/>
          </a:p>
          <a:p>
            <a:r>
              <a:rPr lang="en-US" baseline="0" dirty="0"/>
              <a:t>[NEXT SLIDE]</a:t>
            </a:r>
            <a:endParaRPr lang="en-US" dirty="0"/>
          </a:p>
          <a:p>
            <a:pPr defTabSz="966612">
              <a:defRPr/>
            </a:pP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a:latin typeface="+mn-lt"/>
              </a:rPr>
              <a:t>Variable names (in Python) are </a:t>
            </a:r>
            <a:r>
              <a:rPr lang="en-US" u="sng">
                <a:solidFill>
                  <a:srgbClr val="5A5AA8"/>
                </a:solidFill>
                <a:latin typeface="+mn-lt"/>
              </a:rPr>
              <a:t>case sensitive</a:t>
            </a:r>
            <a:r>
              <a:rPr lang="en-US">
                <a:solidFill>
                  <a:srgbClr val="5A5AA8"/>
                </a:solidFill>
                <a:latin typeface="+mn-lt"/>
              </a:rPr>
              <a:t> </a:t>
            </a:r>
            <a:r>
              <a:rPr lang="en-US">
                <a:latin typeface="+mn-lt"/>
              </a:rPr>
              <a:t>and </a:t>
            </a:r>
            <a:r>
              <a:rPr lang="en-US">
                <a:solidFill>
                  <a:srgbClr val="5A5AA8"/>
                </a:solidFill>
                <a:latin typeface="+mn-lt"/>
              </a:rPr>
              <a:t>MUST</a:t>
            </a:r>
          </a:p>
          <a:p>
            <a:pPr marL="0" indent="0">
              <a:lnSpc>
                <a:spcPct val="100000"/>
              </a:lnSpc>
              <a:buNone/>
            </a:pPr>
            <a:endParaRPr lang="en-US">
              <a:solidFill>
                <a:srgbClr val="5A5AA8"/>
              </a:solidFill>
              <a:latin typeface="+mn-lt"/>
            </a:endParaRPr>
          </a:p>
          <a:p>
            <a:pPr marL="171450" lvl="0" indent="-171450">
              <a:lnSpc>
                <a:spcPct val="100000"/>
              </a:lnSpc>
              <a:buFont typeface="Courier New" panose="02070309020205020404" pitchFamily="49" charset="0"/>
              <a:buChar char="o"/>
            </a:pPr>
            <a:r>
              <a:rPr lang="en-US">
                <a:latin typeface="+mn-lt"/>
              </a:rPr>
              <a:t> Begin with a </a:t>
            </a:r>
            <a:r>
              <a:rPr lang="en-US">
                <a:solidFill>
                  <a:srgbClr val="5A5AA8"/>
                </a:solidFill>
                <a:latin typeface="+mn-lt"/>
              </a:rPr>
              <a:t>letter</a:t>
            </a:r>
            <a:r>
              <a:rPr lang="en-US">
                <a:latin typeface="+mn-lt"/>
              </a:rPr>
              <a:t> (or an</a:t>
            </a:r>
            <a:r>
              <a:rPr lang="en-US">
                <a:solidFill>
                  <a:schemeClr val="accent5">
                    <a:lumMod val="75000"/>
                  </a:schemeClr>
                </a:solidFill>
                <a:latin typeface="+mn-lt"/>
              </a:rPr>
              <a:t> </a:t>
            </a:r>
            <a:r>
              <a:rPr lang="en-US">
                <a:solidFill>
                  <a:srgbClr val="5A5AA8"/>
                </a:solidFill>
                <a:latin typeface="+mn-lt"/>
              </a:rPr>
              <a:t>underscore</a:t>
            </a:r>
            <a:r>
              <a:rPr lang="en-US">
                <a:latin typeface="+mn-lt"/>
              </a:rPr>
              <a:t>)</a:t>
            </a:r>
          </a:p>
          <a:p>
            <a:pPr marL="171450" lvl="0" indent="-171450">
              <a:lnSpc>
                <a:spcPct val="100000"/>
              </a:lnSpc>
              <a:buFont typeface="Courier New" panose="02070309020205020404" pitchFamily="49" charset="0"/>
              <a:buChar char="o"/>
            </a:pPr>
            <a:r>
              <a:rPr lang="en-US">
                <a:latin typeface="+mn-lt"/>
              </a:rPr>
              <a:t> </a:t>
            </a:r>
            <a:r>
              <a:rPr lang="en-US">
                <a:solidFill>
                  <a:srgbClr val="5A5AA8"/>
                </a:solidFill>
                <a:latin typeface="+mn-lt"/>
              </a:rPr>
              <a:t>Not</a:t>
            </a:r>
            <a:r>
              <a:rPr lang="en-US">
                <a:solidFill>
                  <a:srgbClr val="64BA7F"/>
                </a:solidFill>
                <a:latin typeface="+mn-lt"/>
              </a:rPr>
              <a:t> </a:t>
            </a:r>
            <a:r>
              <a:rPr lang="en-US">
                <a:latin typeface="+mn-lt"/>
              </a:rPr>
              <a:t>contain a space or a period (.)</a:t>
            </a:r>
          </a:p>
          <a:p>
            <a:pPr marL="171450" lvl="0" indent="-171450">
              <a:lnSpc>
                <a:spcPct val="100000"/>
              </a:lnSpc>
              <a:buFont typeface="Courier New" panose="02070309020205020404" pitchFamily="49" charset="0"/>
              <a:buChar char="o"/>
            </a:pPr>
            <a:r>
              <a:rPr lang="en-US">
                <a:latin typeface="+mn-lt"/>
              </a:rPr>
              <a:t> </a:t>
            </a:r>
            <a:r>
              <a:rPr lang="en-US">
                <a:solidFill>
                  <a:srgbClr val="5A5AA8"/>
                </a:solidFill>
                <a:latin typeface="+mn-lt"/>
              </a:rPr>
              <a:t>Not</a:t>
            </a:r>
            <a:r>
              <a:rPr lang="en-US">
                <a:latin typeface="+mn-lt"/>
              </a:rPr>
              <a:t> be a reserved keyword – we’re going to see the list of Python reserved words in the next slide…</a:t>
            </a:r>
          </a:p>
          <a:p>
            <a:pPr marL="171450" lvl="0" indent="-171450">
              <a:lnSpc>
                <a:spcPct val="100000"/>
              </a:lnSpc>
              <a:buFont typeface="Courier New" panose="02070309020205020404" pitchFamily="49" charset="0"/>
              <a:buChar char="o"/>
            </a:pPr>
            <a:r>
              <a:rPr lang="en-US">
                <a:latin typeface="+mn-lt"/>
              </a:rPr>
              <a:t> Be</a:t>
            </a:r>
            <a:r>
              <a:rPr lang="en-US">
                <a:solidFill>
                  <a:srgbClr val="5A5AA8"/>
                </a:solidFill>
                <a:latin typeface="+mn-lt"/>
              </a:rPr>
              <a:t> unique </a:t>
            </a:r>
            <a:r>
              <a:rPr lang="en-US">
                <a:latin typeface="+mn-lt"/>
              </a:rPr>
              <a:t>(can’t be the same as another variable  or function)</a:t>
            </a:r>
          </a:p>
          <a:p>
            <a:pPr marL="171450" lvl="0" indent="-171450">
              <a:lnSpc>
                <a:spcPct val="100000"/>
              </a:lnSpc>
              <a:buFont typeface="Courier New" panose="02070309020205020404" pitchFamily="49" charset="0"/>
              <a:buChar char="o"/>
            </a:pPr>
            <a:r>
              <a:rPr lang="en-US">
                <a:latin typeface="+mn-lt"/>
              </a:rPr>
              <a:t> Not be more than </a:t>
            </a:r>
            <a:r>
              <a:rPr lang="en-US">
                <a:solidFill>
                  <a:srgbClr val="5A5AA8"/>
                </a:solidFill>
                <a:latin typeface="+mn-lt"/>
              </a:rPr>
              <a:t>79 </a:t>
            </a:r>
            <a:r>
              <a:rPr lang="en-US">
                <a:latin typeface="+mn-lt"/>
              </a:rPr>
              <a:t>Characters in length (if this is a problem, we need to talk!)</a:t>
            </a:r>
          </a:p>
          <a:p>
            <a:endParaRPr lang="en-US">
              <a:latin typeface="+mn-lt"/>
            </a:endParaRPr>
          </a:p>
          <a:p>
            <a:r>
              <a:rPr lang="en-US">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327865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74151"/>
                </a:solidFill>
                <a:effectLst/>
                <a:latin typeface="Söhne"/>
              </a:rPr>
              <a:t>Every language has a set of reserved words.  These cannot be used as variable or function names.  The list of Python reserve words is shown here.  </a:t>
            </a:r>
            <a:r>
              <a:rPr lang="en-US"/>
              <a:t>Best practice is to avoid these altogether.</a:t>
            </a:r>
          </a:p>
          <a:p>
            <a:endParaRPr lang="en-US"/>
          </a:p>
          <a:p>
            <a:r>
              <a:rPr lang="en-US"/>
              <a:t>[NEXT SLIDE]</a:t>
            </a:r>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2482006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u="none">
                <a:latin typeface="+mn-lt"/>
              </a:rPr>
              <a:t>And let’s close out this short </a:t>
            </a:r>
            <a:r>
              <a:rPr lang="en-US" u="none" dirty="0">
                <a:latin typeface="+mn-lt"/>
              </a:rPr>
              <a:t>section </a:t>
            </a:r>
            <a:r>
              <a:rPr lang="en-US" u="none">
                <a:latin typeface="+mn-lt"/>
              </a:rPr>
              <a:t>with some variable naming recommendations.  If you implement these suggestions, your code will be cleaner and easier to read.</a:t>
            </a:r>
          </a:p>
          <a:p>
            <a:pPr marL="0" indent="0">
              <a:lnSpc>
                <a:spcPct val="120000"/>
              </a:lnSpc>
              <a:buNone/>
            </a:pPr>
            <a:endParaRPr lang="en-US" u="none">
              <a:latin typeface="+mn-lt"/>
            </a:endParaRPr>
          </a:p>
          <a:p>
            <a:pPr marL="628650" lvl="1" indent="-171450">
              <a:lnSpc>
                <a:spcPct val="120000"/>
              </a:lnSpc>
              <a:buFont typeface="Courier New" panose="02070309020205020404" pitchFamily="49" charset="0"/>
              <a:buChar char="o"/>
            </a:pPr>
            <a:r>
              <a:rPr lang="en-US">
                <a:latin typeface="+mn-lt"/>
              </a:rPr>
              <a:t>Make your names </a:t>
            </a:r>
            <a:r>
              <a:rPr lang="en-US">
                <a:solidFill>
                  <a:srgbClr val="5A5AA8"/>
                </a:solidFill>
                <a:latin typeface="+mn-lt"/>
              </a:rPr>
              <a:t>intuitive, readable, concise, and consistent</a:t>
            </a:r>
            <a:r>
              <a:rPr lang="en-US">
                <a:latin typeface="+mn-lt"/>
              </a:rPr>
              <a:t>!</a:t>
            </a:r>
          </a:p>
          <a:p>
            <a:pPr marL="628650" lvl="1" indent="-171450">
              <a:lnSpc>
                <a:spcPct val="120000"/>
              </a:lnSpc>
              <a:buFont typeface="Courier New" panose="02070309020205020404" pitchFamily="49" charset="0"/>
              <a:buChar char="o"/>
            </a:pPr>
            <a:r>
              <a:rPr lang="en-US">
                <a:latin typeface="+mn-lt"/>
              </a:rPr>
              <a:t>Begin variable names with a letter in lower case  (“</a:t>
            </a:r>
            <a:r>
              <a:rPr lang="en-US">
                <a:solidFill>
                  <a:srgbClr val="5A5AA8"/>
                </a:solidFill>
                <a:latin typeface="+mn-lt"/>
              </a:rPr>
              <a:t>a</a:t>
            </a:r>
            <a:r>
              <a:rPr lang="en-US">
                <a:latin typeface="+mn-lt"/>
              </a:rPr>
              <a:t>” not “</a:t>
            </a:r>
            <a:r>
              <a:rPr lang="en-US">
                <a:solidFill>
                  <a:srgbClr val="5A5AA8"/>
                </a:solidFill>
                <a:latin typeface="+mn-lt"/>
              </a:rPr>
              <a:t>A</a:t>
            </a:r>
            <a:r>
              <a:rPr lang="en-US">
                <a:latin typeface="+mn-lt"/>
              </a:rPr>
              <a:t>”)</a:t>
            </a:r>
          </a:p>
          <a:p>
            <a:pPr marL="628650" lvl="1" indent="-171450">
              <a:lnSpc>
                <a:spcPct val="120000"/>
              </a:lnSpc>
              <a:buFont typeface="Courier New" panose="02070309020205020404" pitchFamily="49" charset="0"/>
              <a:buChar char="o"/>
            </a:pPr>
            <a:r>
              <a:rPr lang="en-US">
                <a:latin typeface="+mn-lt"/>
              </a:rPr>
              <a:t>And then use “</a:t>
            </a:r>
            <a:r>
              <a:rPr lang="en-US">
                <a:solidFill>
                  <a:srgbClr val="5A5AA8"/>
                </a:solidFill>
                <a:latin typeface="+mn-lt"/>
              </a:rPr>
              <a:t>camel case</a:t>
            </a:r>
            <a:r>
              <a:rPr lang="en-US">
                <a:latin typeface="+mn-lt"/>
              </a:rPr>
              <a:t>” – capitalize each new “word”  (</a:t>
            </a:r>
            <a:r>
              <a:rPr lang="en-US" err="1">
                <a:solidFill>
                  <a:srgbClr val="5A5AA8"/>
                </a:solidFill>
                <a:latin typeface="+mn-lt"/>
              </a:rPr>
              <a:t>myVar</a:t>
            </a:r>
            <a:r>
              <a:rPr lang="en-US">
                <a:solidFill>
                  <a:srgbClr val="5A5AA8"/>
                </a:solidFill>
                <a:latin typeface="+mn-lt"/>
              </a:rPr>
              <a:t>, </a:t>
            </a:r>
            <a:r>
              <a:rPr lang="en-US" err="1">
                <a:solidFill>
                  <a:srgbClr val="5A5AA8"/>
                </a:solidFill>
                <a:latin typeface="+mn-lt"/>
              </a:rPr>
              <a:t>sumDollars</a:t>
            </a:r>
            <a:r>
              <a:rPr lang="en-US">
                <a:latin typeface="+mn-lt"/>
              </a:rPr>
              <a:t>)</a:t>
            </a:r>
          </a:p>
          <a:p>
            <a:pPr marL="0" lvl="0" indent="0">
              <a:lnSpc>
                <a:spcPct val="120000"/>
              </a:lnSpc>
              <a:buFont typeface="Courier New" panose="02070309020205020404" pitchFamily="49" charset="0"/>
              <a:buNone/>
            </a:pPr>
            <a:r>
              <a:rPr lang="en-US" b="1">
                <a:latin typeface="+mn-lt"/>
              </a:rPr>
              <a:t>OR</a:t>
            </a:r>
          </a:p>
          <a:p>
            <a:pPr marL="628650" lvl="1" indent="-171450">
              <a:lnSpc>
                <a:spcPct val="120000"/>
              </a:lnSpc>
              <a:buFont typeface="Courier New" panose="02070309020205020404" pitchFamily="49" charset="0"/>
              <a:buChar char="o"/>
            </a:pPr>
            <a:r>
              <a:rPr lang="en-US">
                <a:latin typeface="+mn-lt"/>
              </a:rPr>
              <a:t>Use underscores to separate each “word”  (</a:t>
            </a:r>
            <a:r>
              <a:rPr lang="en-US" err="1">
                <a:solidFill>
                  <a:srgbClr val="5A5AA8"/>
                </a:solidFill>
                <a:latin typeface="+mn-lt"/>
              </a:rPr>
              <a:t>my_var</a:t>
            </a:r>
            <a:r>
              <a:rPr lang="en-US">
                <a:solidFill>
                  <a:srgbClr val="5A5AA8"/>
                </a:solidFill>
                <a:latin typeface="+mn-lt"/>
              </a:rPr>
              <a:t>, </a:t>
            </a:r>
            <a:r>
              <a:rPr lang="en-US" err="1">
                <a:solidFill>
                  <a:srgbClr val="5A5AA8"/>
                </a:solidFill>
                <a:latin typeface="+mn-lt"/>
              </a:rPr>
              <a:t>sum_dollars</a:t>
            </a:r>
            <a:r>
              <a:rPr lang="en-US">
                <a:latin typeface="+mn-lt"/>
              </a:rPr>
              <a:t>)  - this is </a:t>
            </a:r>
            <a:r>
              <a:rPr lang="en-US" dirty="0">
                <a:latin typeface="+mn-lt"/>
              </a:rPr>
              <a:t>the PracticumAI</a:t>
            </a:r>
            <a:r>
              <a:rPr lang="en-US">
                <a:latin typeface="+mn-lt"/>
              </a:rPr>
              <a:t> preference…</a:t>
            </a:r>
          </a:p>
          <a:p>
            <a:endParaRPr lang="en-US"/>
          </a:p>
          <a:p>
            <a:r>
              <a:rPr lang="en-US"/>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2601314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a:t>
            </a:r>
            <a:r>
              <a:rPr lang="en-US" baseline="0"/>
              <a:t> I’m going to introduce you to Python operators.</a:t>
            </a:r>
          </a:p>
          <a:p>
            <a:endParaRPr lang="en-US" baseline="0"/>
          </a:p>
          <a:p>
            <a:r>
              <a:rPr lang="en-US" baseline="0"/>
              <a:t>[NEXT SLIDE]</a:t>
            </a:r>
            <a:endParaRPr lang="en-US"/>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2552287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In computer science, an operator is a symbol or function that specifies an action to be performed on one or more operands (values or variables).  What follows will be a quick tour of Python’s operators.  You’ll want to spend more time on these as there is an operator for every mission, every situation.</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114870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n-lt"/>
              </a:rPr>
              <a:t>Python’s basic arithmetic operators are as follows: </a:t>
            </a:r>
          </a:p>
          <a:p>
            <a:endParaRPr lang="en-US">
              <a:latin typeface="+mn-lt"/>
            </a:endParaRPr>
          </a:p>
          <a:p>
            <a:pPr marL="171450" indent="-171450">
              <a:buFont typeface="Courier New" panose="02070309020205020404" pitchFamily="49" charset="0"/>
              <a:buChar char="o"/>
            </a:pPr>
            <a:r>
              <a:rPr lang="en-US">
                <a:latin typeface="+mn-lt"/>
              </a:rPr>
              <a:t>Addition and Subtraction</a:t>
            </a:r>
          </a:p>
          <a:p>
            <a:pPr marL="171450" indent="-171450">
              <a:buFont typeface="Courier New" panose="02070309020205020404" pitchFamily="49" charset="0"/>
              <a:buChar char="o"/>
            </a:pPr>
            <a:r>
              <a:rPr lang="en-US">
                <a:latin typeface="+mn-lt"/>
              </a:rPr>
              <a:t>Multiplication and Division</a:t>
            </a:r>
          </a:p>
          <a:p>
            <a:pPr marL="171450" indent="-171450">
              <a:buFont typeface="Courier New" panose="02070309020205020404" pitchFamily="49" charset="0"/>
              <a:buChar char="o"/>
            </a:pPr>
            <a:r>
              <a:rPr lang="en-US">
                <a:latin typeface="+mn-lt"/>
              </a:rPr>
              <a:t>Exponent and Grouping</a:t>
            </a:r>
          </a:p>
          <a:p>
            <a:pPr marL="171450" indent="-171450">
              <a:buFont typeface="Courier New" panose="02070309020205020404" pitchFamily="49" charset="0"/>
              <a:buChar char="o"/>
            </a:pPr>
            <a:r>
              <a:rPr lang="en-US">
                <a:latin typeface="+mn-lt"/>
              </a:rPr>
              <a:t>Integer (floor) Division  </a:t>
            </a:r>
          </a:p>
          <a:p>
            <a:pPr marL="171450" indent="-171450">
              <a:buFont typeface="Courier New" panose="02070309020205020404" pitchFamily="49" charset="0"/>
              <a:buChar char="o"/>
            </a:pPr>
            <a:r>
              <a:rPr lang="en-US">
                <a:latin typeface="+mn-lt"/>
              </a:rPr>
              <a:t>Modulus – the remainder from a division operation</a:t>
            </a:r>
          </a:p>
          <a:p>
            <a:pPr marL="0" indent="0">
              <a:buFont typeface="Courier New" panose="02070309020205020404" pitchFamily="49" charset="0"/>
              <a:buNone/>
            </a:pPr>
            <a:endParaRPr lang="en-US">
              <a:latin typeface="+mn-lt"/>
            </a:endParaRPr>
          </a:p>
          <a:p>
            <a:pPr marL="0" indent="0">
              <a:buFont typeface="Courier New" panose="02070309020205020404" pitchFamily="49" charset="0"/>
              <a:buNone/>
            </a:pPr>
            <a:r>
              <a:rPr lang="en-US">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15</a:t>
            </a:fld>
            <a:endParaRPr lang="en-US"/>
          </a:p>
        </p:txBody>
      </p:sp>
    </p:spTree>
    <p:extLst>
      <p:ext uri="{BB962C8B-B14F-4D97-AF65-F5344CB8AC3E}">
        <p14:creationId xmlns:p14="http://schemas.microsoft.com/office/powerpoint/2010/main" val="1107690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a:latin typeface="Calibri" panose="020F0502020204030204" pitchFamily="34" charset="0"/>
                <a:cs typeface="Calibri" panose="020F0502020204030204" pitchFamily="34" charset="0"/>
              </a:rPr>
              <a:t>And let’s look at the comparison operators.  Two key points:  a) Compare two numbers or strings, b) these always return a </a:t>
            </a:r>
            <a:r>
              <a:rPr lang="en-US">
                <a:solidFill>
                  <a:srgbClr val="5A5AA8"/>
                </a:solidFill>
                <a:latin typeface="Calibri" panose="020F0502020204030204" pitchFamily="34" charset="0"/>
                <a:cs typeface="Calibri" panose="020F0502020204030204" pitchFamily="34" charset="0"/>
              </a:rPr>
              <a:t>Boolean</a:t>
            </a:r>
            <a:r>
              <a:rPr lang="en-US">
                <a:latin typeface="Calibri" panose="020F0502020204030204" pitchFamily="34" charset="0"/>
                <a:cs typeface="Calibri" panose="020F0502020204030204" pitchFamily="34" charset="0"/>
              </a:rPr>
              <a:t> value (</a:t>
            </a:r>
            <a:r>
              <a:rPr lang="en-US">
                <a:solidFill>
                  <a:srgbClr val="5A5AA8"/>
                </a:solidFill>
                <a:latin typeface="Calibri" panose="020F0502020204030204" pitchFamily="34" charset="0"/>
                <a:cs typeface="Calibri" panose="020F0502020204030204" pitchFamily="34" charset="0"/>
              </a:rPr>
              <a:t>True</a:t>
            </a:r>
            <a:r>
              <a:rPr lang="en-US">
                <a:latin typeface="Calibri" panose="020F0502020204030204" pitchFamily="34" charset="0"/>
                <a:cs typeface="Calibri" panose="020F0502020204030204" pitchFamily="34" charset="0"/>
              </a:rPr>
              <a:t> or </a:t>
            </a:r>
            <a:r>
              <a:rPr lang="en-US">
                <a:solidFill>
                  <a:srgbClr val="5A5AA8"/>
                </a:solidFill>
                <a:latin typeface="Calibri" panose="020F0502020204030204" pitchFamily="34" charset="0"/>
                <a:cs typeface="Calibri" panose="020F0502020204030204" pitchFamily="34" charset="0"/>
              </a:rPr>
              <a:t>False</a:t>
            </a:r>
            <a:r>
              <a:rPr lang="en-US">
                <a:latin typeface="Calibri" panose="020F0502020204030204" pitchFamily="34" charset="0"/>
                <a:cs typeface="Calibri" panose="020F0502020204030204" pitchFamily="34" charset="0"/>
              </a:rPr>
              <a:t>).</a:t>
            </a:r>
          </a:p>
          <a:p>
            <a:pPr>
              <a:lnSpc>
                <a:spcPct val="110000"/>
              </a:lnSpc>
            </a:pPr>
            <a:endParaRPr lang="en-US">
              <a:latin typeface="Calibri" panose="020F0502020204030204" pitchFamily="34" charset="0"/>
              <a:cs typeface="Calibri" panose="020F0502020204030204" pitchFamily="34" charset="0"/>
            </a:endParaRP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Equal to – note the double equal signs</a:t>
            </a: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Less than</a:t>
            </a: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Greater than</a:t>
            </a: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Less than or equal to</a:t>
            </a: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Greater than or equal to</a:t>
            </a: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Not equal to</a:t>
            </a:r>
          </a:p>
          <a:p>
            <a:pPr marL="0" indent="0">
              <a:lnSpc>
                <a:spcPct val="110000"/>
              </a:lnSpc>
              <a:buFont typeface="Courier New" panose="02070309020205020404" pitchFamily="49" charset="0"/>
              <a:buNone/>
            </a:pPr>
            <a:endParaRPr lang="en-US">
              <a:latin typeface="Calibri" panose="020F0502020204030204" pitchFamily="34" charset="0"/>
              <a:cs typeface="Calibri" panose="020F0502020204030204" pitchFamily="34" charset="0"/>
            </a:endParaRPr>
          </a:p>
          <a:p>
            <a:pPr marL="0" indent="0">
              <a:lnSpc>
                <a:spcPct val="110000"/>
              </a:lnSpc>
              <a:buFont typeface="Courier New" panose="02070309020205020404" pitchFamily="49" charset="0"/>
              <a:buNone/>
            </a:pPr>
            <a:r>
              <a:rPr lang="en-US">
                <a:latin typeface="Calibri" panose="020F0502020204030204" pitchFamily="34" charset="0"/>
                <a:cs typeface="Calibri" panose="020F0502020204030204" pitchFamily="34" charset="0"/>
              </a:rPr>
              <a:t>[NEXT SLIDE]</a:t>
            </a:r>
          </a:p>
          <a:p>
            <a:endParaRPr lang="en-US"/>
          </a:p>
        </p:txBody>
      </p:sp>
      <p:sp>
        <p:nvSpPr>
          <p:cNvPr id="4" name="Slide Number Placeholder 3"/>
          <p:cNvSpPr>
            <a:spLocks noGrp="1"/>
          </p:cNvSpPr>
          <p:nvPr>
            <p:ph type="sldNum" sz="quarter" idx="10"/>
          </p:nvPr>
        </p:nvSpPr>
        <p:spPr/>
        <p:txBody>
          <a:bodyPr/>
          <a:lstStyle/>
          <a:p>
            <a:fld id="{41700375-1909-4892-9298-6739184E41A7}" type="slidenum">
              <a:rPr lang="en-US" smtClean="0"/>
              <a:t>16</a:t>
            </a:fld>
            <a:endParaRPr lang="en-US"/>
          </a:p>
        </p:txBody>
      </p:sp>
    </p:spTree>
    <p:extLst>
      <p:ext uri="{BB962C8B-B14F-4D97-AF65-F5344CB8AC3E}">
        <p14:creationId xmlns:p14="http://schemas.microsoft.com/office/powerpoint/2010/main" val="2575915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And let’s take a quick look at some of Python’s other operators…</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Logical Operators - A historical note – these are often called Boolean operators, named after George Boole, a 19</a:t>
            </a:r>
            <a:r>
              <a:rPr lang="en-US" baseline="30000" dirty="0">
                <a:latin typeface="+mn-lt"/>
              </a:rPr>
              <a:t>th</a:t>
            </a:r>
            <a:r>
              <a:rPr lang="en-US" dirty="0">
                <a:latin typeface="+mn-lt"/>
              </a:rPr>
              <a:t> century English mathematician who formalized the field of Boolean algebra.</a:t>
            </a:r>
          </a:p>
          <a:p>
            <a:pPr>
              <a:lnSpc>
                <a:spcPct val="110000"/>
              </a:lnSpc>
            </a:pPr>
            <a:endParaRPr lang="en-US" dirty="0">
              <a:latin typeface="+mn-lt"/>
            </a:endParaRPr>
          </a:p>
          <a:p>
            <a:pPr>
              <a:lnSpc>
                <a:spcPct val="110000"/>
              </a:lnSpc>
            </a:pPr>
            <a:r>
              <a:rPr lang="en-US" b="1" dirty="0">
                <a:solidFill>
                  <a:srgbClr val="5A5AA8"/>
                </a:solidFill>
                <a:latin typeface="+mn-lt"/>
              </a:rPr>
              <a:t>and</a:t>
            </a:r>
            <a:r>
              <a:rPr lang="en-US" dirty="0">
                <a:latin typeface="+mn-lt"/>
              </a:rPr>
              <a:t> - evaluates to True if left and right sides are </a:t>
            </a:r>
            <a:r>
              <a:rPr lang="en-US" dirty="0">
                <a:solidFill>
                  <a:srgbClr val="5A5AA8"/>
                </a:solidFill>
                <a:latin typeface="+mn-lt"/>
              </a:rPr>
              <a:t>BOTH</a:t>
            </a:r>
            <a:r>
              <a:rPr lang="en-US" dirty="0">
                <a:latin typeface="+mn-lt"/>
              </a:rPr>
              <a:t> True  </a:t>
            </a:r>
            <a:r>
              <a:rPr lang="en-US" dirty="0">
                <a:solidFill>
                  <a:srgbClr val="5A5AA8"/>
                </a:solidFill>
                <a:latin typeface="+mn-lt"/>
              </a:rPr>
              <a:t>(5 &gt; 2)  and (90 &lt; 100) </a:t>
            </a:r>
          </a:p>
          <a:p>
            <a:pPr>
              <a:lnSpc>
                <a:spcPct val="110000"/>
              </a:lnSpc>
            </a:pPr>
            <a:r>
              <a:rPr lang="en-US" b="1" dirty="0">
                <a:solidFill>
                  <a:srgbClr val="5A5AA8"/>
                </a:solidFill>
                <a:latin typeface="+mn-lt"/>
              </a:rPr>
              <a:t>or</a:t>
            </a:r>
            <a:r>
              <a:rPr lang="en-US" dirty="0">
                <a:solidFill>
                  <a:srgbClr val="5A5AA8"/>
                </a:solidFill>
                <a:latin typeface="+mn-lt"/>
              </a:rPr>
              <a:t>   </a:t>
            </a:r>
            <a:r>
              <a:rPr lang="en-US" dirty="0">
                <a:latin typeface="+mn-lt"/>
              </a:rPr>
              <a:t>- evaluates to True if </a:t>
            </a:r>
            <a:r>
              <a:rPr lang="en-US" dirty="0">
                <a:solidFill>
                  <a:srgbClr val="5A5AA8"/>
                </a:solidFill>
                <a:latin typeface="+mn-lt"/>
              </a:rPr>
              <a:t>EITHER</a:t>
            </a:r>
            <a:r>
              <a:rPr lang="en-US" dirty="0">
                <a:latin typeface="+mn-lt"/>
              </a:rPr>
              <a:t> left or right sides are True   </a:t>
            </a:r>
            <a:r>
              <a:rPr lang="en-US" dirty="0">
                <a:solidFill>
                  <a:srgbClr val="5A5AA8"/>
                </a:solidFill>
                <a:latin typeface="+mn-lt"/>
              </a:rPr>
              <a:t>(5 &lt; 2) or (90 &lt; 100)</a:t>
            </a:r>
          </a:p>
          <a:p>
            <a:pPr>
              <a:lnSpc>
                <a:spcPct val="110000"/>
              </a:lnSpc>
            </a:pPr>
            <a:r>
              <a:rPr lang="en-US" b="1" dirty="0">
                <a:solidFill>
                  <a:srgbClr val="5A5AA8"/>
                </a:solidFill>
                <a:latin typeface="+mn-lt"/>
              </a:rPr>
              <a:t>not</a:t>
            </a:r>
            <a:r>
              <a:rPr lang="en-US" dirty="0">
                <a:solidFill>
                  <a:srgbClr val="5A5AA8"/>
                </a:solidFill>
                <a:latin typeface="+mn-lt"/>
              </a:rPr>
              <a:t> </a:t>
            </a:r>
            <a:r>
              <a:rPr lang="en-US" dirty="0">
                <a:latin typeface="+mn-lt"/>
              </a:rPr>
              <a:t> - reverses True to False and vice versa</a:t>
            </a:r>
          </a:p>
          <a:p>
            <a:pPr lvl="1">
              <a:lnSpc>
                <a:spcPct val="110000"/>
              </a:lnSpc>
            </a:pPr>
            <a:endParaRPr lang="en-US" dirty="0">
              <a:latin typeface="+mn-lt"/>
            </a:endParaRPr>
          </a:p>
          <a:p>
            <a:pPr>
              <a:lnSpc>
                <a:spcPct val="110000"/>
              </a:lnSpc>
            </a:pPr>
            <a:r>
              <a:rPr lang="en-US" dirty="0">
                <a:latin typeface="+mn-lt"/>
              </a:rPr>
              <a:t>Identity Operators</a:t>
            </a:r>
          </a:p>
          <a:p>
            <a:pPr>
              <a:lnSpc>
                <a:spcPct val="110000"/>
              </a:lnSpc>
            </a:pPr>
            <a:r>
              <a:rPr lang="en-US" b="1" dirty="0">
                <a:solidFill>
                  <a:srgbClr val="5A5AA8"/>
                </a:solidFill>
                <a:latin typeface="+mn-lt"/>
              </a:rPr>
              <a:t>is </a:t>
            </a:r>
            <a:r>
              <a:rPr lang="en-US" b="1" dirty="0">
                <a:solidFill>
                  <a:schemeClr val="accent5">
                    <a:lumMod val="75000"/>
                  </a:schemeClr>
                </a:solidFill>
                <a:latin typeface="+mn-lt"/>
              </a:rPr>
              <a:t>        </a:t>
            </a:r>
            <a:r>
              <a:rPr lang="en-US" dirty="0">
                <a:latin typeface="+mn-lt"/>
              </a:rPr>
              <a:t>- returns true if both variables are the same object</a:t>
            </a:r>
            <a:endParaRPr lang="en-US" dirty="0">
              <a:solidFill>
                <a:srgbClr val="5A5AA8"/>
              </a:solidFill>
              <a:latin typeface="+mn-lt"/>
            </a:endParaRPr>
          </a:p>
          <a:p>
            <a:pPr>
              <a:lnSpc>
                <a:spcPct val="110000"/>
              </a:lnSpc>
            </a:pPr>
            <a:r>
              <a:rPr lang="en-US" b="1" dirty="0">
                <a:solidFill>
                  <a:srgbClr val="5A5AA8"/>
                </a:solidFill>
                <a:latin typeface="+mn-lt"/>
              </a:rPr>
              <a:t>is not  </a:t>
            </a:r>
            <a:r>
              <a:rPr lang="en-US" dirty="0">
                <a:solidFill>
                  <a:schemeClr val="tx1"/>
                </a:solidFill>
                <a:latin typeface="+mn-lt"/>
              </a:rPr>
              <a:t>- returns true if both variables are </a:t>
            </a:r>
            <a:r>
              <a:rPr lang="en-US" dirty="0">
                <a:solidFill>
                  <a:srgbClr val="5A5AA8"/>
                </a:solidFill>
                <a:latin typeface="+mn-lt"/>
              </a:rPr>
              <a:t>NOT</a:t>
            </a:r>
            <a:r>
              <a:rPr lang="en-US" dirty="0">
                <a:solidFill>
                  <a:schemeClr val="tx1"/>
                </a:solidFill>
                <a:latin typeface="+mn-lt"/>
              </a:rPr>
              <a:t> the same object</a:t>
            </a:r>
          </a:p>
          <a:p>
            <a:pPr lvl="1">
              <a:lnSpc>
                <a:spcPct val="110000"/>
              </a:lnSpc>
            </a:pPr>
            <a:endParaRPr lang="en-US" dirty="0">
              <a:solidFill>
                <a:schemeClr val="tx1"/>
              </a:solidFill>
              <a:latin typeface="+mn-lt"/>
            </a:endParaRPr>
          </a:p>
          <a:p>
            <a:pPr>
              <a:lnSpc>
                <a:spcPct val="110000"/>
              </a:lnSpc>
            </a:pPr>
            <a:r>
              <a:rPr lang="en-US" dirty="0">
                <a:solidFill>
                  <a:schemeClr val="tx1"/>
                </a:solidFill>
                <a:latin typeface="+mn-lt"/>
              </a:rPr>
              <a:t>Membership Operators – </a:t>
            </a:r>
            <a:r>
              <a:rPr lang="en-US" dirty="0">
                <a:latin typeface="+mn-lt"/>
              </a:rPr>
              <a:t>I really like these operators because these allow you to quickly find a string of characters is in another string.  Python + Bioinformatics = TRU LOVE? </a:t>
            </a:r>
          </a:p>
          <a:p>
            <a:pPr>
              <a:lnSpc>
                <a:spcPct val="110000"/>
              </a:lnSpc>
            </a:pPr>
            <a:endParaRPr lang="en-US" dirty="0">
              <a:solidFill>
                <a:schemeClr val="tx1"/>
              </a:solidFill>
              <a:latin typeface="+mn-lt"/>
            </a:endParaRPr>
          </a:p>
          <a:p>
            <a:pPr>
              <a:lnSpc>
                <a:spcPct val="110000"/>
              </a:lnSpc>
            </a:pPr>
            <a:r>
              <a:rPr lang="en-US" b="1" dirty="0">
                <a:solidFill>
                  <a:srgbClr val="5A5AA8"/>
                </a:solidFill>
                <a:latin typeface="+mn-lt"/>
              </a:rPr>
              <a:t>in   </a:t>
            </a:r>
            <a:r>
              <a:rPr lang="en-US" b="1" dirty="0">
                <a:latin typeface="+mn-lt"/>
              </a:rPr>
              <a:t>      </a:t>
            </a:r>
            <a:r>
              <a:rPr lang="en-US" dirty="0">
                <a:solidFill>
                  <a:schemeClr val="tx1"/>
                </a:solidFill>
                <a:latin typeface="+mn-lt"/>
              </a:rPr>
              <a:t>- returns true if specified sequence is present in the object </a:t>
            </a:r>
            <a:r>
              <a:rPr lang="en-US" dirty="0">
                <a:solidFill>
                  <a:srgbClr val="5A5AA8"/>
                </a:solidFill>
                <a:latin typeface="+mn-lt"/>
              </a:rPr>
              <a:t>(x in y)</a:t>
            </a:r>
          </a:p>
          <a:p>
            <a:pPr>
              <a:lnSpc>
                <a:spcPct val="110000"/>
              </a:lnSpc>
            </a:pPr>
            <a:r>
              <a:rPr lang="en-US" b="1" dirty="0">
                <a:solidFill>
                  <a:srgbClr val="5A5AA8"/>
                </a:solidFill>
                <a:latin typeface="+mn-lt"/>
              </a:rPr>
              <a:t>not in  </a:t>
            </a:r>
            <a:r>
              <a:rPr lang="en-US" dirty="0">
                <a:solidFill>
                  <a:schemeClr val="tx1"/>
                </a:solidFill>
                <a:latin typeface="+mn-lt"/>
              </a:rPr>
              <a:t>- returns true if specified sequence in NOT in the object </a:t>
            </a:r>
            <a:r>
              <a:rPr lang="en-US" dirty="0">
                <a:solidFill>
                  <a:srgbClr val="5A5AA8"/>
                </a:solidFill>
                <a:latin typeface="+mn-lt"/>
              </a:rPr>
              <a:t>(x not in y)</a:t>
            </a:r>
          </a:p>
          <a:p>
            <a:pPr>
              <a:lnSpc>
                <a:spcPct val="110000"/>
              </a:lnSpc>
            </a:pPr>
            <a:endParaRPr lang="en-US" dirty="0">
              <a:solidFill>
                <a:srgbClr val="5A5AA8"/>
              </a:solidFill>
              <a:latin typeface="+mn-lt"/>
            </a:endParaRPr>
          </a:p>
          <a:p>
            <a:pPr>
              <a:lnSpc>
                <a:spcPct val="110000"/>
              </a:lnSpc>
            </a:pPr>
            <a:r>
              <a:rPr lang="en-US" dirty="0">
                <a:solidFill>
                  <a:srgbClr val="5A5AA8"/>
                </a:solidFill>
                <a:latin typeface="+mn-lt"/>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17</a:t>
            </a:fld>
            <a:endParaRPr lang="en-US"/>
          </a:p>
        </p:txBody>
      </p:sp>
    </p:spTree>
    <p:extLst>
      <p:ext uri="{BB962C8B-B14F-4D97-AF65-F5344CB8AC3E}">
        <p14:creationId xmlns:p14="http://schemas.microsoft.com/office/powerpoint/2010/main" val="888270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In a previous slide, I mentioned the assignment operator.  Let’s now take a quick look at the full range of assignment operators available in Python.  Note:  Python supports </a:t>
            </a:r>
            <a:r>
              <a:rPr lang="en-US" sz="1200" b="1">
                <a:latin typeface="+mn-lt"/>
              </a:rPr>
              <a:t>augmented</a:t>
            </a:r>
            <a:r>
              <a:rPr lang="en-US" sz="1200">
                <a:latin typeface="+mn-lt"/>
              </a:rPr>
              <a:t> assignment operators as well.  These are kind of neat </a:t>
            </a:r>
            <a:r>
              <a:rPr lang="en-US" sz="1200">
                <a:solidFill>
                  <a:srgbClr val="FF0000"/>
                </a:solidFill>
                <a:latin typeface="+mn-lt"/>
              </a:rPr>
              <a:t>because you get both an assignment and an operation at the same time.  I like the augmented assignment operators because they allow you to be concise and save typing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mn-lt"/>
            </a:endParaRPr>
          </a:p>
          <a:p>
            <a:r>
              <a:rPr lang="en-US" sz="120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18</a:t>
            </a:fld>
            <a:endParaRPr lang="en-US"/>
          </a:p>
        </p:txBody>
      </p:sp>
    </p:spTree>
    <p:extLst>
      <p:ext uri="{BB962C8B-B14F-4D97-AF65-F5344CB8AC3E}">
        <p14:creationId xmlns:p14="http://schemas.microsoft.com/office/powerpoint/2010/main" val="3198403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a:t>I’m going to introduce you to Python datatypes.</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4008361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9B813-9941-37D5-C884-9229F1A33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99B7C-B4A9-027D-B461-BE9053AD7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4CDB8-D2F5-DAC9-242F-E859EF9009AD}"/>
              </a:ext>
            </a:extLst>
          </p:cNvPr>
          <p:cNvSpPr>
            <a:spLocks noGrp="1"/>
          </p:cNvSpPr>
          <p:nvPr>
            <p:ph type="body" idx="1"/>
          </p:nvPr>
        </p:nvSpPr>
        <p:spPr/>
        <p:txBody>
          <a:bodyPr/>
          <a:lstStyle/>
          <a:p>
            <a:r>
              <a:rPr lang="en-US" dirty="0"/>
              <a:t>Here is today’s schedule. The goal is to take you from zero coding experience, through the basics of coding environments and code, and ending with some examples of data analysis and visualization. It is a lot of content in a very short amount of time. </a:t>
            </a:r>
          </a:p>
        </p:txBody>
      </p:sp>
      <p:sp>
        <p:nvSpPr>
          <p:cNvPr id="4" name="Slide Number Placeholder 3">
            <a:extLst>
              <a:ext uri="{FF2B5EF4-FFF2-40B4-BE49-F238E27FC236}">
                <a16:creationId xmlns:a16="http://schemas.microsoft.com/office/drawing/2014/main" id="{BC63F24D-1329-FC92-DDE6-800DB81B7032}"/>
              </a:ext>
            </a:extLst>
          </p:cNvPr>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00706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get us started, let’s revisit a slide from our Variables presentation.  In that briefing, I presented this image of a plastic container, divided into boxes which hold a variety of differently sized objects.  You can think of a variable’s </a:t>
            </a:r>
            <a:r>
              <a:rPr lang="en-US" b="1"/>
              <a:t>datatype</a:t>
            </a:r>
            <a:r>
              <a:rPr lang="en-US"/>
              <a:t> or </a:t>
            </a:r>
            <a:r>
              <a:rPr lang="en-US" b="1"/>
              <a:t>type</a:t>
            </a:r>
            <a:r>
              <a:rPr lang="en-US"/>
              <a:t> as simply the kind of object in each box.  The datatype determines the amount of memory that must be allocated to hold a variable – the size of the box – and it limits the kinds of things you can do with it.  For example, you cannot divide a string variable by another string.  That makes no sense.</a:t>
            </a:r>
            <a:endParaRPr lang="en-US" baseline="0"/>
          </a:p>
          <a:p>
            <a:endParaRPr lang="en-US" baseline="0"/>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127171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are the base Python data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sz="2200"/>
              <a:t>And the most common datatypes are: </a:t>
            </a:r>
          </a:p>
          <a:p>
            <a:pPr marL="342900" indent="-342900">
              <a:buFont typeface="Courier New" panose="02070309020205020404" pitchFamily="49" charset="0"/>
              <a:buChar char="o"/>
            </a:pPr>
            <a:r>
              <a:rPr lang="en-US" sz="2200"/>
              <a:t>Integer (int)</a:t>
            </a:r>
          </a:p>
          <a:p>
            <a:pPr marL="342900" indent="-342900">
              <a:buFont typeface="Courier New" panose="02070309020205020404" pitchFamily="49" charset="0"/>
              <a:buChar char="o"/>
            </a:pPr>
            <a:r>
              <a:rPr lang="en-US" sz="2200"/>
              <a:t>Float (float) - double-precision only, with decimal point</a:t>
            </a:r>
          </a:p>
          <a:p>
            <a:pPr marL="342900" indent="-342900">
              <a:buFont typeface="Courier New" panose="02070309020205020404" pitchFamily="49" charset="0"/>
              <a:buChar char="o"/>
            </a:pPr>
            <a:r>
              <a:rPr lang="en-US" sz="2200"/>
              <a:t>String (str) – delimited by single OR double quotes</a:t>
            </a:r>
          </a:p>
          <a:p>
            <a:pPr marL="342900" indent="-342900">
              <a:buFont typeface="Courier New" panose="02070309020205020404" pitchFamily="49" charset="0"/>
              <a:buChar char="o"/>
            </a:pPr>
            <a:r>
              <a:rPr lang="en-US" sz="2200"/>
              <a:t>Boolean (bool) – True / False</a:t>
            </a:r>
          </a:p>
          <a:p>
            <a:pPr marL="342900" indent="-342900">
              <a:buFont typeface="Courier New" panose="02070309020205020404" pitchFamily="49" charset="0"/>
              <a:buChar char="o"/>
            </a:pPr>
            <a:endParaRPr lang="en-US" sz="2200"/>
          </a:p>
          <a:p>
            <a:pPr marL="0" indent="0">
              <a:buFont typeface="Courier New" panose="02070309020205020404" pitchFamily="49" charset="0"/>
              <a:buNone/>
            </a:pPr>
            <a:r>
              <a:rPr lang="en-US" sz="2200"/>
              <a:t>Please take some time to explore the other types.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62286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Sometimes, you may need to convert a variable to another datatype.  In computer science, this is called </a:t>
            </a:r>
            <a:r>
              <a:rPr lang="en-US" b="1"/>
              <a:t>typecasting</a:t>
            </a:r>
            <a:r>
              <a:rPr lang="en-US"/>
              <a:t>.  In this simulation, we first assign a string (‘44’) to the </a:t>
            </a:r>
            <a:r>
              <a:rPr lang="en-US" dirty="0" err="1"/>
              <a:t>string_number</a:t>
            </a:r>
            <a:r>
              <a:rPr lang="en-US"/>
              <a:t> variable and then verify its type.  We then typecast this string using the int() function and assign it to </a:t>
            </a:r>
            <a:r>
              <a:rPr lang="en-US" dirty="0" err="1"/>
              <a:t>real_integer</a:t>
            </a:r>
            <a:r>
              <a:rPr lang="en-US"/>
              <a:t>. And then, we typecast this variable using the float() function and assign it to </a:t>
            </a:r>
            <a:r>
              <a:rPr lang="en-US" dirty="0" err="1"/>
              <a:t>real_float</a:t>
            </a:r>
            <a:r>
              <a:rPr lang="en-US"/>
              <a:t>.  And finally, we print all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do you notice something interesting here?  The </a:t>
            </a:r>
            <a:r>
              <a:rPr lang="en-US" dirty="0" err="1"/>
              <a:t>string_number</a:t>
            </a:r>
            <a:r>
              <a:rPr lang="en-US"/>
              <a:t> and </a:t>
            </a:r>
            <a:r>
              <a:rPr lang="en-US" dirty="0" err="1"/>
              <a:t>real_integer</a:t>
            </a:r>
            <a:r>
              <a:rPr lang="en-US"/>
              <a:t> variables look identical when printed.  That can be confusing, especially when you try to do some arithmetic on that string variable.  If you do, Python pops an ugly warning message.  So, here we see a practical need for typecasting.  I’ve encountered this same situation multiple times in my programming career!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3578453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for future reference, here’s a list of Python’s most used typecasting functions.  Technically, int() can also convert bytes and </a:t>
            </a:r>
            <a:r>
              <a:rPr lang="en-US" dirty="0" err="1"/>
              <a:t>bytearrays</a:t>
            </a:r>
            <a:r>
              <a:rPr lang="en-US" dirty="0"/>
              <a:t>, but that topic is more advanced than what we’re going to cover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651591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a:t>I’m going to introduce you to coding style and documentation.</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1572447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imperative to properly name and classify things has existed for a long time.  In agriculture, this is especially important as each variety of living organism comes with its own unique set of properties.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Donald Knuth, one of the greatest computer scientists alive today, developed the idea of </a:t>
            </a:r>
            <a:r>
              <a:rPr lang="en-US" b="1" dirty="0"/>
              <a:t>literate programming </a:t>
            </a:r>
            <a:r>
              <a:rPr lang="en-US" b="0" dirty="0"/>
              <a:t>in the early 1980’s.  He argued that a programmer writes code not just for the computer but for other humans as well.   Thus, the names we give things and the documentation we write is critically important.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828379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dirty="0">
                <a:solidFill>
                  <a:srgbClr val="5A5AA8"/>
                </a:solidFill>
                <a:latin typeface="Avenir" panose="02000503020000020003" pitchFamily="2" charset="0"/>
              </a:rPr>
              <a:t>And let’s conclude this short briefing with a quick review of Python Comments…</a:t>
            </a:r>
          </a:p>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marL="171450" indent="-171450">
              <a:lnSpc>
                <a:spcPct val="110000"/>
              </a:lnSpc>
              <a:buFont typeface="Courier New" panose="02070309020205020404" pitchFamily="49" charset="0"/>
              <a:buChar char="o"/>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Comments are for the future you – for when you come back to a piece of code at some point in the future.</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26</a:t>
            </a:fld>
            <a:endParaRPr lang="en-US"/>
          </a:p>
        </p:txBody>
      </p:sp>
    </p:spTree>
    <p:extLst>
      <p:ext uri="{BB962C8B-B14F-4D97-AF65-F5344CB8AC3E}">
        <p14:creationId xmlns:p14="http://schemas.microsoft.com/office/powerpoint/2010/main" val="1683563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a:t>I’m going to introduce you to coding style and documentation.</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27</a:t>
            </a:fld>
            <a:endParaRPr lang="en-US"/>
          </a:p>
        </p:txBody>
      </p:sp>
    </p:spTree>
    <p:extLst>
      <p:ext uri="{BB962C8B-B14F-4D97-AF65-F5344CB8AC3E}">
        <p14:creationId xmlns:p14="http://schemas.microsoft.com/office/powerpoint/2010/main" val="3661136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So, what exactly is a function?  I like this quote by computer science educator John Zelle.  Zelle is the author of the bestselling textbook, </a:t>
            </a:r>
            <a:r>
              <a:rPr lang="en-US" i="1" dirty="0"/>
              <a:t>Python Programming: An Introduction to Computer Science.</a:t>
            </a:r>
            <a:r>
              <a:rPr lang="en-US" dirty="0"/>
              <a:t> </a:t>
            </a:r>
            <a:r>
              <a:rPr lang="en-US" i="0" dirty="0"/>
              <a:t> Zelle writes, “The</a:t>
            </a:r>
            <a:r>
              <a:rPr lang="en-US" dirty="0"/>
              <a:t> basic idea of a function is that we write a sequence of statements and give that sequence a name. The instructions can then be executed at any point in another program by referring to the function’s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defRPr/>
            </a:pPr>
            <a:r>
              <a:rPr lang="en-US" dirty="0"/>
              <a:t>Zelle, J. (2017). </a:t>
            </a:r>
            <a:r>
              <a:rPr lang="en-US" i="1" dirty="0"/>
              <a:t>Python Programming: An Introduction to Computer Science </a:t>
            </a:r>
            <a:r>
              <a:rPr lang="en-US" dirty="0"/>
              <a:t>(3rd edition).  Franklin, Beedle, &amp; Associates.  Portland, OR.</a:t>
            </a:r>
            <a:endParaRPr lang="en-US" dirty="0">
              <a:cs typeface="Calibri" panose="020F0502020204030204"/>
            </a:endParaRPr>
          </a:p>
          <a:p>
            <a:pPr>
              <a:defRPr/>
            </a:pPr>
            <a:endParaRPr lang="en-US"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28</a:t>
            </a:fld>
            <a:endParaRPr lang="en-US"/>
          </a:p>
        </p:txBody>
      </p:sp>
    </p:spTree>
    <p:extLst>
      <p:ext uri="{BB962C8B-B14F-4D97-AF65-F5344CB8AC3E}">
        <p14:creationId xmlns:p14="http://schemas.microsoft.com/office/powerpoint/2010/main" val="3116388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atin typeface="+mn-lt"/>
              </a:rPr>
              <a:t>So why are functions a good idea?  Why do we use them?  When designed properly, a function performs a single, specific task.  This, in turn, allows us to design modular programs.  Imagine a box of Lego bricks that snap together.  In computer science, the bricks (or functions) are said to be reusable.  And because they are </a:t>
            </a:r>
            <a:r>
              <a:rPr lang="en-US" b="1">
                <a:latin typeface="+mn-lt"/>
              </a:rPr>
              <a:t>reusable</a:t>
            </a:r>
            <a:r>
              <a:rPr lang="en-US">
                <a:latin typeface="+mn-lt"/>
              </a:rPr>
              <a:t>, we can build just about anything with them.</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29</a:t>
            </a:fld>
            <a:endParaRPr lang="en-US"/>
          </a:p>
        </p:txBody>
      </p:sp>
    </p:spTree>
    <p:extLst>
      <p:ext uri="{BB962C8B-B14F-4D97-AF65-F5344CB8AC3E}">
        <p14:creationId xmlns:p14="http://schemas.microsoft.com/office/powerpoint/2010/main" val="330217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Python is the “paint” of programming, we still need a “canvas”. The place where we type code is called our Environment. Some environments have built in tools for making coding easier, and those are called Integrated Development Environments, or IDEs. There are many, *many* IDEs, but a popular tool for Python development is Jupyter Notebooks.</a:t>
            </a:r>
          </a:p>
          <a:p>
            <a:endParaRPr lang="en-US" dirty="0"/>
          </a:p>
          <a:p>
            <a:r>
              <a:rPr lang="en-US" dirty="0"/>
              <a:t>Jupyter Notebooks let you combine your code, explanations, and visualizations in one place. Its cell structure also makes iterating on code simpler. This makes it easier to experiment, share your work with others, and teach with! </a:t>
            </a: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1525937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Let’s unpack that definition just a bit...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30</a:t>
            </a:fld>
            <a:endParaRPr lang="en-US"/>
          </a:p>
        </p:txBody>
      </p:sp>
    </p:spTree>
    <p:extLst>
      <p:ext uri="{BB962C8B-B14F-4D97-AF65-F5344CB8AC3E}">
        <p14:creationId xmlns:p14="http://schemas.microsoft.com/office/powerpoint/2010/main" val="244596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374151"/>
                </a:solidFill>
                <a:effectLst/>
                <a:latin typeface="+mn-lt"/>
              </a:rPr>
              <a:t>Reusable functions offer many advantages: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374151"/>
              </a:solidFill>
              <a:effectLst/>
              <a:latin typeface="+mn-lt"/>
            </a:endParaRPr>
          </a:p>
          <a:p>
            <a:pPr marL="171450" indent="-171450" algn="l">
              <a:buFont typeface="Courier New" panose="02070309020205020404" pitchFamily="49" charset="0"/>
              <a:buChar char="o"/>
            </a:pPr>
            <a:r>
              <a:rPr lang="en-US" b="1" i="0">
                <a:solidFill>
                  <a:srgbClr val="374151"/>
                </a:solidFill>
                <a:effectLst/>
                <a:latin typeface="+mn-lt"/>
              </a:rPr>
              <a:t>Code reuse:</a:t>
            </a:r>
            <a:r>
              <a:rPr lang="en-US" b="0" i="0">
                <a:solidFill>
                  <a:srgbClr val="374151"/>
                </a:solidFill>
                <a:effectLst/>
                <a:latin typeface="+mn-lt"/>
              </a:rPr>
              <a:t>  Reusable functions can be used repeatedly in different parts of a program or in different programs altogether. This leads to less code duplication and ease of maintenance.</a:t>
            </a:r>
          </a:p>
          <a:p>
            <a:pPr marL="171450" indent="-171450" algn="l">
              <a:buFont typeface="Courier New" panose="02070309020205020404" pitchFamily="49" charset="0"/>
              <a:buChar char="o"/>
            </a:pPr>
            <a:r>
              <a:rPr lang="en-US" b="1" i="0">
                <a:solidFill>
                  <a:srgbClr val="374151"/>
                </a:solidFill>
                <a:effectLst/>
                <a:latin typeface="+mn-lt"/>
              </a:rPr>
              <a:t>Simplicity:</a:t>
            </a:r>
            <a:r>
              <a:rPr lang="en-US" b="0" i="0">
                <a:solidFill>
                  <a:srgbClr val="374151"/>
                </a:solidFill>
                <a:effectLst/>
                <a:latin typeface="+mn-lt"/>
              </a:rPr>
              <a:t> Reusable functions designed to perform a specific task are easier to understand and work with. Developers can focus on the individual parts of a program, rather than the entire codebase.</a:t>
            </a:r>
          </a:p>
          <a:p>
            <a:pPr marL="171450" indent="-171450" algn="l">
              <a:buFont typeface="Courier New" panose="02070309020205020404" pitchFamily="49" charset="0"/>
              <a:buChar char="o"/>
            </a:pPr>
            <a:r>
              <a:rPr lang="en-US" b="1" i="0">
                <a:solidFill>
                  <a:srgbClr val="374151"/>
                </a:solidFill>
                <a:effectLst/>
                <a:latin typeface="+mn-lt"/>
              </a:rPr>
              <a:t>Flexibility:</a:t>
            </a:r>
            <a:r>
              <a:rPr lang="en-US" b="0" i="0">
                <a:solidFill>
                  <a:srgbClr val="374151"/>
                </a:solidFill>
                <a:effectLst/>
                <a:latin typeface="+mn-lt"/>
              </a:rPr>
              <a:t> Reusable functions can be modified and adapted to suit different scenarios and requirements. In other words, the same function can be used in different contexts, reducing the need for new code.</a:t>
            </a:r>
          </a:p>
          <a:p>
            <a:pPr marL="171450" indent="-171450" algn="l">
              <a:buFont typeface="Courier New" panose="02070309020205020404" pitchFamily="49" charset="0"/>
              <a:buChar char="o"/>
            </a:pPr>
            <a:r>
              <a:rPr lang="en-US" b="1" i="0">
                <a:solidFill>
                  <a:srgbClr val="374151"/>
                </a:solidFill>
                <a:effectLst/>
                <a:latin typeface="+mn-lt"/>
              </a:rPr>
              <a:t>Ease of testing:</a:t>
            </a:r>
            <a:r>
              <a:rPr lang="en-US" b="0" i="0">
                <a:solidFill>
                  <a:srgbClr val="374151"/>
                </a:solidFill>
                <a:effectLst/>
                <a:latin typeface="+mn-lt"/>
              </a:rPr>
              <a:t> Reusable functions are easier to test since they can be tested independently of the rest of the program. This helps us quickly identify and fix bugs.  The result is reliable, stable software.</a:t>
            </a:r>
          </a:p>
          <a:p>
            <a:pPr marL="171450" indent="-171450" algn="l">
              <a:buFont typeface="Courier New" panose="02070309020205020404" pitchFamily="49" charset="0"/>
              <a:buChar char="o"/>
            </a:pPr>
            <a:r>
              <a:rPr lang="en-US" b="1" i="0">
                <a:solidFill>
                  <a:srgbClr val="374151"/>
                </a:solidFill>
                <a:effectLst/>
                <a:latin typeface="+mn-lt"/>
              </a:rPr>
              <a:t>Improved collaboration:</a:t>
            </a:r>
            <a:r>
              <a:rPr lang="en-US" b="0" i="0">
                <a:solidFill>
                  <a:srgbClr val="374151"/>
                </a:solidFill>
                <a:effectLst/>
                <a:latin typeface="+mn-lt"/>
              </a:rPr>
              <a:t> When functions are modular and reusable, multiple developers can work on different parts of a program simultaneously.  The result is efficient collaboration and faster development.</a:t>
            </a:r>
          </a:p>
          <a:p>
            <a:pPr marL="0" indent="0" algn="l">
              <a:buFont typeface="Courier New" panose="02070309020205020404" pitchFamily="49" charset="0"/>
              <a:buNone/>
            </a:pPr>
            <a:endParaRPr lang="en-US" b="0" i="0">
              <a:solidFill>
                <a:srgbClr val="37415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pPr marL="0" indent="0" algn="l">
              <a:buFont typeface="Courier New" panose="02070309020205020404" pitchFamily="49" charset="0"/>
              <a:buNone/>
            </a:pPr>
            <a:endParaRPr lang="en-US" b="0" i="0">
              <a:solidFill>
                <a:srgbClr val="374151"/>
              </a:solidFill>
              <a:effectLst/>
              <a:latin typeface="+mn-lt"/>
            </a:endParaRPr>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31</a:t>
            </a:fld>
            <a:endParaRPr lang="en-US"/>
          </a:p>
        </p:txBody>
      </p:sp>
    </p:spTree>
    <p:extLst>
      <p:ext uri="{BB962C8B-B14F-4D97-AF65-F5344CB8AC3E}">
        <p14:creationId xmlns:p14="http://schemas.microsoft.com/office/powerpoint/2010/main" val="4211560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a:latin typeface="Lora-Regular"/>
              </a:rPr>
              <a:t>One of the cardinal rules of good programming is stated here: Thou shalt not Repeat Thyself. In other words, "</a:t>
            </a:r>
            <a:r>
              <a:rPr lang="en-US" sz="1200" b="0" i="1" u="none" strike="noStrike" baseline="0">
                <a:latin typeface="Lora-Italic"/>
              </a:rPr>
              <a:t>Every piece of knowledge or logic must have a single, unambiguous representation within a system.</a:t>
            </a:r>
            <a:r>
              <a:rPr lang="en-US" sz="1200" b="0" i="0" u="none" strike="noStrike" baseline="0">
                <a:latin typeface="Lora-Regular"/>
              </a:rPr>
              <a:t>" All that to say, if you want to do the same thing multiple times in your code, write a function, and call it wherever it is needed.</a:t>
            </a:r>
          </a:p>
          <a:p>
            <a:pPr algn="l"/>
            <a:endParaRPr lang="en-US" sz="1200" b="0" i="0" u="none" strike="noStrike" baseline="0">
              <a:latin typeface="Lora-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32</a:t>
            </a:fld>
            <a:endParaRPr lang="en-US"/>
          </a:p>
        </p:txBody>
      </p:sp>
    </p:spTree>
    <p:extLst>
      <p:ext uri="{BB962C8B-B14F-4D97-AF65-F5344CB8AC3E}">
        <p14:creationId xmlns:p14="http://schemas.microsoft.com/office/powerpoint/2010/main" val="2100913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800">
                <a:solidFill>
                  <a:srgbClr val="92D050"/>
                </a:solidFill>
              </a:rPr>
              <a:t>Alright, let’s look at how you create a Python function…</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solidFill>
                  <a:srgbClr val="92D050"/>
                </a:solidFill>
              </a:rPr>
              <a:t>This is the syntax as you might see it in support documentation. </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effectLst/>
                <a:latin typeface="Calibri" panose="020F0502020204030204" pitchFamily="34" charset="0"/>
                <a:ea typeface="Malgun Gothic" panose="020B0503020000020004" pitchFamily="34" charset="-127"/>
                <a:cs typeface="Times New Roman" panose="02020603050405020304" pitchFamily="18" charset="0"/>
              </a:rPr>
              <a:t>def – keyword indicating a function</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effectLst/>
                <a:latin typeface="Calibri" panose="020F0502020204030204" pitchFamily="34" charset="0"/>
                <a:ea typeface="Malgun Gothic" panose="020B0503020000020004" pitchFamily="34" charset="-127"/>
                <a:cs typeface="Times New Roman" panose="02020603050405020304" pitchFamily="18" charset="0"/>
              </a:rPr>
              <a:t>&lt;name&gt; - name of the function.  The same rules we learned about for naming variables also apply here.</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effectLst/>
                <a:latin typeface="Calibri" panose="020F0502020204030204" pitchFamily="34" charset="0"/>
                <a:ea typeface="Malgun Gothic" panose="020B0503020000020004" pitchFamily="34" charset="-127"/>
                <a:cs typeface="Times New Roman" panose="02020603050405020304" pitchFamily="18" charset="0"/>
              </a:rPr>
              <a:t>return – optional statement to return value(s) to the calling program</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effectLst/>
                <a:latin typeface="Calibri" panose="020F0502020204030204" pitchFamily="34" charset="0"/>
                <a:ea typeface="Malgun Gothic" panose="020B0503020000020004" pitchFamily="34" charset="-127"/>
                <a:cs typeface="Times New Roman" panose="02020603050405020304" pitchFamily="18" charset="0"/>
              </a:rPr>
              <a:t>And here’s a small block of code to create a function called “Hello”</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33</a:t>
            </a:fld>
            <a:endParaRPr lang="en-US"/>
          </a:p>
        </p:txBody>
      </p:sp>
    </p:spTree>
    <p:extLst>
      <p:ext uri="{BB962C8B-B14F-4D97-AF65-F5344CB8AC3E}">
        <p14:creationId xmlns:p14="http://schemas.microsoft.com/office/powerpoint/2010/main" val="2404158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a:t>And now, we call our newly created function, and it prints “Hello!” to the output.  A couple key points:</a:t>
            </a:r>
          </a:p>
          <a:p>
            <a:pPr marL="0" indent="0">
              <a:buFont typeface="Courier New" panose="02070309020205020404" pitchFamily="49" charset="0"/>
              <a:buNone/>
            </a:pPr>
            <a:endParaRPr lang="en-US"/>
          </a:p>
          <a:p>
            <a:pPr marL="171450" indent="-171450">
              <a:buFont typeface="Courier New" panose="02070309020205020404" pitchFamily="49" charset="0"/>
              <a:buChar char="o"/>
            </a:pPr>
            <a:r>
              <a:rPr lang="en-US"/>
              <a:t>A function can only be called </a:t>
            </a:r>
            <a:r>
              <a:rPr lang="en-US" u="sng">
                <a:solidFill>
                  <a:srgbClr val="FFFF00"/>
                </a:solidFill>
              </a:rPr>
              <a:t>after</a:t>
            </a:r>
            <a:r>
              <a:rPr lang="en-US"/>
              <a:t> it is defined.  Thus, </a:t>
            </a:r>
            <a:r>
              <a:rPr lang="en-US" b="1"/>
              <a:t>order </a:t>
            </a:r>
            <a:r>
              <a:rPr lang="en-US"/>
              <a:t>matters in Python. </a:t>
            </a:r>
          </a:p>
          <a:p>
            <a:pPr marL="171450" indent="-171450">
              <a:buFont typeface="Courier New" panose="02070309020205020404" pitchFamily="49" charset="0"/>
              <a:buChar char="o"/>
            </a:pPr>
            <a:r>
              <a:rPr lang="en-US"/>
              <a:t>A function can be (and usually is!)  </a:t>
            </a:r>
            <a:r>
              <a:rPr lang="en-US" b="1"/>
              <a:t>called</a:t>
            </a:r>
            <a:r>
              <a:rPr lang="en-US"/>
              <a:t> many times.  That’s the power of reusability!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34</a:t>
            </a:fld>
            <a:endParaRPr lang="en-US"/>
          </a:p>
        </p:txBody>
      </p:sp>
    </p:spTree>
    <p:extLst>
      <p:ext uri="{BB962C8B-B14F-4D97-AF65-F5344CB8AC3E}">
        <p14:creationId xmlns:p14="http://schemas.microsoft.com/office/powerpoint/2010/main" val="3454384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a:t>At this point, I need to clarify some vocabulary.  Parameters and Arguments.  </a:t>
            </a:r>
          </a:p>
          <a:p>
            <a:pPr marL="0" indent="0">
              <a:buFont typeface="Courier New" panose="02070309020205020404" pitchFamily="49" charset="0"/>
              <a:buNone/>
            </a:pPr>
            <a:endParaRPr lang="en-US"/>
          </a:p>
          <a:p>
            <a:pPr marL="171450" indent="-171450">
              <a:buFont typeface="Courier New" panose="02070309020205020404" pitchFamily="49" charset="0"/>
              <a:buChar char="o"/>
            </a:pPr>
            <a:r>
              <a:rPr lang="en-US"/>
              <a:t>Function </a:t>
            </a:r>
            <a:r>
              <a:rPr lang="en-US" b="1"/>
              <a:t>parameters</a:t>
            </a:r>
            <a:r>
              <a:rPr lang="en-US"/>
              <a:t> are input variables defined ("declared") in the function definition.  A function can have </a:t>
            </a:r>
            <a:r>
              <a:rPr lang="en-US">
                <a:solidFill>
                  <a:srgbClr val="FFFF00"/>
                </a:solidFill>
                <a:latin typeface="Consolas" panose="020B0609020204030204" pitchFamily="49" charset="0"/>
              </a:rPr>
              <a:t>0</a:t>
            </a:r>
            <a:r>
              <a:rPr lang="en-US"/>
              <a:t> to many parameters.</a:t>
            </a:r>
          </a:p>
          <a:p>
            <a:endParaRPr lang="en-US"/>
          </a:p>
          <a:p>
            <a:pPr marL="171450" indent="-171450">
              <a:buFont typeface="Courier New" panose="02070309020205020404" pitchFamily="49" charset="0"/>
              <a:buChar char="o"/>
            </a:pPr>
            <a:r>
              <a:rPr lang="en-US"/>
              <a:t>But when you call a function, you must provide </a:t>
            </a:r>
            <a:r>
              <a:rPr lang="en-US" b="1">
                <a:solidFill>
                  <a:srgbClr val="FFFF00"/>
                </a:solidFill>
              </a:rPr>
              <a:t>arguments</a:t>
            </a:r>
            <a:r>
              <a:rPr lang="en-US"/>
              <a:t> for each required </a:t>
            </a:r>
            <a:r>
              <a:rPr lang="en-US">
                <a:solidFill>
                  <a:srgbClr val="FFFF00"/>
                </a:solidFill>
              </a:rPr>
              <a:t>parameter.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35</a:t>
            </a:fld>
            <a:endParaRPr lang="en-US"/>
          </a:p>
        </p:txBody>
      </p:sp>
    </p:spTree>
    <p:extLst>
      <p:ext uri="{BB962C8B-B14F-4D97-AF65-F5344CB8AC3E}">
        <p14:creationId xmlns:p14="http://schemas.microsoft.com/office/powerpoint/2010/main" val="1569848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a:t>Although I provide a technical definition here, these two terms are often used interchangeably in real life. </a:t>
            </a:r>
          </a:p>
          <a:p>
            <a:pPr lvl="1"/>
            <a:endParaRPr lang="en-US"/>
          </a:p>
          <a:p>
            <a:pPr marL="171450" indent="-171450">
              <a:buFont typeface="Courier New" panose="02070309020205020404" pitchFamily="49" charset="0"/>
              <a:buChar char="o"/>
            </a:pPr>
            <a:r>
              <a:rPr lang="en-US">
                <a:solidFill>
                  <a:srgbClr val="FFFF00"/>
                </a:solidFill>
              </a:rPr>
              <a:t>Parameter</a:t>
            </a:r>
            <a:r>
              <a:rPr lang="en-US"/>
              <a:t> = "</a:t>
            </a:r>
            <a:r>
              <a:rPr lang="en-US">
                <a:solidFill>
                  <a:srgbClr val="FFC000"/>
                </a:solidFill>
              </a:rPr>
              <a:t>Placeholder</a:t>
            </a:r>
            <a:r>
              <a:rPr lang="en-US"/>
              <a:t>"</a:t>
            </a:r>
          </a:p>
          <a:p>
            <a:pPr lvl="1"/>
            <a:r>
              <a:rPr lang="en-US"/>
              <a:t>Defined by the function</a:t>
            </a:r>
          </a:p>
          <a:p>
            <a:pPr lvl="1"/>
            <a:r>
              <a:rPr lang="en-US"/>
              <a:t>the "</a:t>
            </a:r>
            <a:r>
              <a:rPr lang="en-US">
                <a:solidFill>
                  <a:srgbClr val="FFFF00"/>
                </a:solidFill>
              </a:rPr>
              <a:t>place</a:t>
            </a:r>
            <a:r>
              <a:rPr lang="en-US"/>
              <a:t>" where values are assigned when the function is called</a:t>
            </a:r>
          </a:p>
          <a:p>
            <a:pPr lvl="1"/>
            <a:endParaRPr lang="en-US"/>
          </a:p>
          <a:p>
            <a:pPr marL="171450" indent="-171450">
              <a:buFont typeface="Courier New" panose="02070309020205020404" pitchFamily="49" charset="0"/>
              <a:buChar char="o"/>
            </a:pPr>
            <a:r>
              <a:rPr lang="en-US">
                <a:solidFill>
                  <a:srgbClr val="FFFF00"/>
                </a:solidFill>
              </a:rPr>
              <a:t>Argument</a:t>
            </a:r>
            <a:r>
              <a:rPr lang="en-US"/>
              <a:t> = "</a:t>
            </a:r>
            <a:r>
              <a:rPr lang="en-US">
                <a:solidFill>
                  <a:srgbClr val="FFC000"/>
                </a:solidFill>
              </a:rPr>
              <a:t>Actual values</a:t>
            </a:r>
            <a:r>
              <a:rPr lang="en-US"/>
              <a:t>"</a:t>
            </a:r>
          </a:p>
          <a:p>
            <a:pPr lvl="1"/>
            <a:r>
              <a:rPr lang="en-US"/>
              <a:t>specified when </a:t>
            </a:r>
            <a:r>
              <a:rPr lang="en-US" u="sng"/>
              <a:t>calling</a:t>
            </a:r>
            <a:r>
              <a:rPr lang="en-US"/>
              <a:t> the function</a:t>
            </a:r>
          </a:p>
          <a:p>
            <a:pPr lvl="1"/>
            <a:r>
              <a:rPr lang="en-US"/>
              <a:t>specifies actual values or variables that will be used as inputs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36</a:t>
            </a:fld>
            <a:endParaRPr lang="en-US"/>
          </a:p>
        </p:txBody>
      </p:sp>
    </p:spTree>
    <p:extLst>
      <p:ext uri="{BB962C8B-B14F-4D97-AF65-F5344CB8AC3E}">
        <p14:creationId xmlns:p14="http://schemas.microsoft.com/office/powerpoint/2010/main" val="479528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a:t>Now in an earlier slide, I mentioned that functions can return values.  To specify return values, we use the reserved word "</a:t>
            </a:r>
            <a:r>
              <a:rPr lang="en-US">
                <a:solidFill>
                  <a:srgbClr val="FF00FF"/>
                </a:solidFill>
              </a:rPr>
              <a:t>return</a:t>
            </a:r>
            <a:r>
              <a:rPr lang="en-US"/>
              <a:t>" followed by one or more values or variables.</a:t>
            </a:r>
            <a:r>
              <a:rPr lang="en-US">
                <a:solidFill>
                  <a:schemeClr val="tx1"/>
                </a:solidFill>
              </a:rPr>
              <a:t>  Let’s run this block of code and see what we get… First, the program asks for our name and assigns that value to the </a:t>
            </a:r>
            <a:r>
              <a:rPr lang="en-US" dirty="0" err="1">
                <a:solidFill>
                  <a:schemeClr val="tx1"/>
                </a:solidFill>
              </a:rPr>
              <a:t>myName</a:t>
            </a:r>
            <a:r>
              <a:rPr lang="en-US">
                <a:solidFill>
                  <a:schemeClr val="tx1"/>
                </a:solidFill>
              </a:rPr>
              <a:t> variable.  It then passes the </a:t>
            </a:r>
            <a:r>
              <a:rPr lang="en-US" dirty="0" err="1">
                <a:solidFill>
                  <a:schemeClr val="tx1"/>
                </a:solidFill>
              </a:rPr>
              <a:t>myName</a:t>
            </a:r>
            <a:r>
              <a:rPr lang="en-US">
                <a:solidFill>
                  <a:schemeClr val="tx1"/>
                </a:solidFill>
              </a:rPr>
              <a:t> variable to the hello() function.  The hello() function, in turn, prints “Hello &lt;name&gt;” and returns True.  And finally, the return value is assigned to the status variable and printed.  Note: </a:t>
            </a:r>
            <a:r>
              <a:rPr lang="en-US">
                <a:solidFill>
                  <a:srgbClr val="FFFF00"/>
                </a:solidFill>
              </a:rPr>
              <a:t>It is good form to have a function return a status and assign that to a variable, as we do here.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37</a:t>
            </a:fld>
            <a:endParaRPr lang="en-US"/>
          </a:p>
        </p:txBody>
      </p:sp>
    </p:spTree>
    <p:extLst>
      <p:ext uri="{BB962C8B-B14F-4D97-AF65-F5344CB8AC3E}">
        <p14:creationId xmlns:p14="http://schemas.microsoft.com/office/powerpoint/2010/main" val="514196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calling a function and passing arguments to it, you can do so in two ways – by position or by keyword.  My personal preference is to pass arguments by KEYWORD.  When passing by keyword, you explicitly specify the parameters receiving each of your arguments.  Here we see that the name parameter will receive the myName argument.  The beautiful thing about this approach is that you know exactly what's being passed to what.  And your code becomes self-documenting.  This is important when you come back to a piece of code after a long time.  Write code for the </a:t>
            </a:r>
            <a:r>
              <a:rPr lang="en-US" b="1"/>
              <a:t>future</a:t>
            </a:r>
            <a:r>
              <a:rPr lang="en-US"/>
              <a:t>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38</a:t>
            </a:fld>
            <a:endParaRPr lang="en-US"/>
          </a:p>
        </p:txBody>
      </p:sp>
    </p:spTree>
    <p:extLst>
      <p:ext uri="{BB962C8B-B14F-4D97-AF65-F5344CB8AC3E}">
        <p14:creationId xmlns:p14="http://schemas.microsoft.com/office/powerpoint/2010/main" val="1314382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75C7-C034-B333-0E41-669D36C82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CD0C2-38F1-9CE4-C27A-C333D1244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79FB9-7E32-6EF2-3001-C6F09EEFE11F}"/>
              </a:ext>
            </a:extLst>
          </p:cNvPr>
          <p:cNvSpPr>
            <a:spLocks noGrp="1"/>
          </p:cNvSpPr>
          <p:nvPr>
            <p:ph type="body" idx="1"/>
          </p:nvPr>
        </p:nvSpPr>
        <p:spPr/>
        <p:txBody>
          <a:bodyPr/>
          <a:lstStyle/>
          <a:p>
            <a:r>
              <a:rPr lang="en-US" dirty="0"/>
              <a:t>See you in 5 minutes!</a:t>
            </a:r>
          </a:p>
        </p:txBody>
      </p:sp>
      <p:sp>
        <p:nvSpPr>
          <p:cNvPr id="4" name="Slide Number Placeholder 3">
            <a:extLst>
              <a:ext uri="{FF2B5EF4-FFF2-40B4-BE49-F238E27FC236}">
                <a16:creationId xmlns:a16="http://schemas.microsoft.com/office/drawing/2014/main" id="{2844BAB9-4FD6-EC7F-FF89-D1A319D212DD}"/>
              </a:ext>
            </a:extLst>
          </p:cNvPr>
          <p:cNvSpPr>
            <a:spLocks noGrp="1"/>
          </p:cNvSpPr>
          <p:nvPr>
            <p:ph type="sldNum" sz="quarter" idx="5"/>
          </p:nvPr>
        </p:nvSpPr>
        <p:spPr/>
        <p:txBody>
          <a:bodyPr/>
          <a:lstStyle/>
          <a:p>
            <a:fld id="{3148858F-F1DB-4027-9C85-CCA6849540DD}" type="slidenum">
              <a:rPr lang="en-US" smtClean="0"/>
              <a:t>39</a:t>
            </a:fld>
            <a:endParaRPr lang="en-US"/>
          </a:p>
        </p:txBody>
      </p:sp>
    </p:spTree>
    <p:extLst>
      <p:ext uri="{BB962C8B-B14F-4D97-AF65-F5344CB8AC3E}">
        <p14:creationId xmlns:p14="http://schemas.microsoft.com/office/powerpoint/2010/main" val="63428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access Jupyter Notebooks, we’ll be using </a:t>
            </a:r>
            <a:r>
              <a:rPr lang="en-US" dirty="0" err="1"/>
              <a:t>JupyterLab</a:t>
            </a:r>
            <a:r>
              <a:rPr lang="en-US" dirty="0"/>
              <a:t>. </a:t>
            </a:r>
            <a:r>
              <a:rPr lang="en-US" dirty="0" err="1"/>
              <a:t>JupyterLab</a:t>
            </a:r>
            <a:r>
              <a:rPr lang="en-US" dirty="0"/>
              <a:t> is a user interface built to facilitate navigating file systems and loading notebooks. Nothing crazy! </a:t>
            </a:r>
          </a:p>
          <a:p>
            <a:endParaRPr lang="en-US" dirty="0"/>
          </a:p>
          <a:p>
            <a:r>
              <a:rPr lang="en-US" dirty="0"/>
              <a:t>Let’s go ahead and get into </a:t>
            </a:r>
            <a:r>
              <a:rPr lang="en-US" dirty="0" err="1"/>
              <a:t>JupyterLabs</a:t>
            </a:r>
            <a:r>
              <a:rPr lang="en-US" dirty="0"/>
              <a:t> and open our first notebook.</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3480973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a:t>I’m going to introduce you to coding style and documentation.</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40</a:t>
            </a:fld>
            <a:endParaRPr lang="en-US"/>
          </a:p>
        </p:txBody>
      </p:sp>
    </p:spTree>
    <p:extLst>
      <p:ext uri="{BB962C8B-B14F-4D97-AF65-F5344CB8AC3E}">
        <p14:creationId xmlns:p14="http://schemas.microsoft.com/office/powerpoint/2010/main" val="4215789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Poppins" panose="00000500000000000000" pitchFamily="2" charset="0"/>
              </a:rPr>
              <a:t>There are 6 broad steps in data wrangling, which are:</a:t>
            </a:r>
          </a:p>
          <a:p>
            <a:endParaRPr lang="en-US" b="0" i="0">
              <a:solidFill>
                <a:srgbClr val="333333"/>
              </a:solidFill>
              <a:effectLst/>
              <a:latin typeface="Poppins" panose="00000500000000000000" pitchFamily="2" charset="0"/>
            </a:endParaRPr>
          </a:p>
          <a:p>
            <a:r>
              <a:rPr lang="en-US" b="1" i="0">
                <a:solidFill>
                  <a:srgbClr val="333333"/>
                </a:solidFill>
                <a:effectLst/>
                <a:latin typeface="Poppins" panose="00000500000000000000" pitchFamily="2" charset="0"/>
              </a:rPr>
              <a:t>Step 1 Discovery</a:t>
            </a:r>
            <a:r>
              <a:rPr lang="en-US" b="0" i="0">
                <a:solidFill>
                  <a:srgbClr val="333333"/>
                </a:solidFill>
                <a:effectLst/>
                <a:latin typeface="Poppins" panose="00000500000000000000" pitchFamily="2" charset="0"/>
              </a:rPr>
              <a:t>:</a:t>
            </a:r>
            <a:r>
              <a:rPr lang="en-US" b="1" i="0">
                <a:solidFill>
                  <a:srgbClr val="333333"/>
                </a:solidFill>
                <a:effectLst/>
                <a:latin typeface="Poppins" panose="00000500000000000000" pitchFamily="2" charset="0"/>
              </a:rPr>
              <a:t> </a:t>
            </a:r>
            <a:r>
              <a:rPr lang="en-US" b="0" i="0">
                <a:solidFill>
                  <a:srgbClr val="333333"/>
                </a:solidFill>
                <a:effectLst/>
                <a:latin typeface="Poppins" panose="00000500000000000000" pitchFamily="2" charset="0"/>
              </a:rPr>
              <a:t>Understanding the data.</a:t>
            </a:r>
          </a:p>
          <a:p>
            <a:r>
              <a:rPr lang="en-US" b="1" i="0">
                <a:solidFill>
                  <a:srgbClr val="333333"/>
                </a:solidFill>
                <a:effectLst/>
                <a:latin typeface="Poppins" panose="00000500000000000000" pitchFamily="2" charset="0"/>
              </a:rPr>
              <a:t>Step 2 Structuring</a:t>
            </a:r>
            <a:r>
              <a:rPr lang="en-US" b="0" i="0">
                <a:solidFill>
                  <a:srgbClr val="333333"/>
                </a:solidFill>
                <a:effectLst/>
                <a:latin typeface="Poppins" panose="00000500000000000000" pitchFamily="2" charset="0"/>
              </a:rPr>
              <a:t>: Structuring different data types into standardized formats.</a:t>
            </a:r>
          </a:p>
          <a:p>
            <a:r>
              <a:rPr lang="en-US" b="1" i="0">
                <a:solidFill>
                  <a:srgbClr val="333333"/>
                </a:solidFill>
                <a:effectLst/>
                <a:latin typeface="Poppins" panose="00000500000000000000" pitchFamily="2" charset="0"/>
              </a:rPr>
              <a:t>Step 3 Cleaning</a:t>
            </a:r>
            <a:r>
              <a:rPr lang="en-US" b="0" i="0">
                <a:solidFill>
                  <a:srgbClr val="333333"/>
                </a:solidFill>
                <a:effectLst/>
                <a:latin typeface="Poppins" panose="00000500000000000000" pitchFamily="2" charset="0"/>
              </a:rPr>
              <a:t>: Eliminating redundant and incomplete data.</a:t>
            </a:r>
          </a:p>
          <a:p>
            <a:r>
              <a:rPr lang="en-US" b="1" i="0">
                <a:solidFill>
                  <a:srgbClr val="333333"/>
                </a:solidFill>
                <a:effectLst/>
                <a:latin typeface="Poppins" panose="00000500000000000000" pitchFamily="2" charset="0"/>
              </a:rPr>
              <a:t>Step 4 Enriching</a:t>
            </a:r>
            <a:r>
              <a:rPr lang="en-US" b="0" i="0">
                <a:solidFill>
                  <a:srgbClr val="333333"/>
                </a:solidFill>
                <a:effectLst/>
                <a:latin typeface="Poppins" panose="00000500000000000000" pitchFamily="2" charset="0"/>
              </a:rPr>
              <a:t>: Enhancing data by supplementing it with data from internal/external sources.</a:t>
            </a:r>
          </a:p>
          <a:p>
            <a:r>
              <a:rPr lang="en-US" b="1" i="0">
                <a:solidFill>
                  <a:srgbClr val="333333"/>
                </a:solidFill>
                <a:effectLst/>
                <a:latin typeface="Poppins" panose="00000500000000000000" pitchFamily="2" charset="0"/>
              </a:rPr>
              <a:t>Step 5 Validating</a:t>
            </a:r>
            <a:r>
              <a:rPr lang="en-US" b="0" i="0">
                <a:solidFill>
                  <a:srgbClr val="333333"/>
                </a:solidFill>
                <a:effectLst/>
                <a:latin typeface="Poppins" panose="00000500000000000000" pitchFamily="2" charset="0"/>
              </a:rPr>
              <a:t>: Checking for accuracy and data quality.</a:t>
            </a:r>
          </a:p>
          <a:p>
            <a:r>
              <a:rPr lang="en-US" b="1" i="0">
                <a:solidFill>
                  <a:srgbClr val="333333"/>
                </a:solidFill>
                <a:effectLst/>
                <a:latin typeface="Poppins" panose="00000500000000000000" pitchFamily="2" charset="0"/>
              </a:rPr>
              <a:t>Step 6 Publishing</a:t>
            </a:r>
            <a:r>
              <a:rPr lang="en-US" b="0" i="0">
                <a:solidFill>
                  <a:srgbClr val="333333"/>
                </a:solidFill>
                <a:effectLst/>
                <a:latin typeface="Poppins" panose="00000500000000000000" pitchFamily="2" charset="0"/>
              </a:rPr>
              <a:t>: Releasing data for analytics.</a:t>
            </a:r>
          </a:p>
          <a:p>
            <a:endParaRPr lang="en-US" b="0" i="0">
              <a:solidFill>
                <a:srgbClr val="333333"/>
              </a:solidFill>
              <a:effectLst/>
              <a:latin typeface="Poppins" panose="00000500000000000000" pitchFamily="2" charset="0"/>
            </a:endParaRPr>
          </a:p>
          <a:p>
            <a:r>
              <a:rPr lang="en-US" b="0" i="0">
                <a:solidFill>
                  <a:srgbClr val="333333"/>
                </a:solidFill>
                <a:effectLst/>
                <a:latin typeface="Poppins" panose="00000500000000000000" pitchFamily="2" charset="0"/>
              </a:rPr>
              <a:t>=====</a:t>
            </a:r>
          </a:p>
          <a:p>
            <a:r>
              <a:rPr lang="en-US" b="0" i="0">
                <a:solidFill>
                  <a:srgbClr val="333333"/>
                </a:solidFill>
                <a:effectLst/>
                <a:latin typeface="Poppins" panose="00000500000000000000" pitchFamily="2" charset="0"/>
              </a:rPr>
              <a:t>https://www.turing.com/kb/data-wrangling-and-importing-csv-in-python</a:t>
            </a:r>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41</a:t>
            </a:fld>
            <a:endParaRPr lang="en-US"/>
          </a:p>
        </p:txBody>
      </p:sp>
    </p:spTree>
    <p:extLst>
      <p:ext uri="{BB962C8B-B14F-4D97-AF65-F5344CB8AC3E}">
        <p14:creationId xmlns:p14="http://schemas.microsoft.com/office/powerpoint/2010/main" val="3881561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51565E"/>
                </a:solidFill>
                <a:effectLst/>
                <a:latin typeface="Roboto" panose="02000000000000000000" pitchFamily="2" charset="0"/>
              </a:rPr>
              <a:t>Did you know, data professionals spend almost 80% of their time wrangling the data, leaving a mere 20% for exploration and modeling? </a:t>
            </a:r>
          </a:p>
          <a:p>
            <a:endParaRPr lang="en-US" b="0" i="0">
              <a:solidFill>
                <a:srgbClr val="51565E"/>
              </a:solidFill>
              <a:effectLst/>
              <a:latin typeface="Roboto" panose="02000000000000000000" pitchFamily="2" charset="0"/>
            </a:endParaRPr>
          </a:p>
          <a:p>
            <a:r>
              <a:rPr lang="en-US"/>
              <a:t>Some may question if the amount of work and time devoted to data wrangling is worth the effort. </a:t>
            </a:r>
          </a:p>
          <a:p>
            <a:endParaRPr lang="en-US"/>
          </a:p>
          <a:p>
            <a:r>
              <a:rPr lang="en-US"/>
              <a:t>A simple analogy will help you understand. The foundation of a skyscraper is expensive and time-consuming before the above-ground structure starts. Still, this solid foundation is extremely valuable for the building to stand tall and serve its purpose for decades. </a:t>
            </a:r>
            <a:r>
              <a:rPr lang="en-US" b="0" i="0">
                <a:solidFill>
                  <a:srgbClr val="51565E"/>
                </a:solidFill>
                <a:effectLst/>
                <a:latin typeface="Roboto" panose="02000000000000000000" pitchFamily="2" charset="0"/>
              </a:rPr>
              <a:t>Similarly, once the code and infrastructure foundation are gathered for data handling, it will deliver immediate results (sometimes almost instantly) for as long as the process is relevant. </a:t>
            </a:r>
          </a:p>
          <a:p>
            <a:endParaRPr lang="en-US" b="0" i="0">
              <a:solidFill>
                <a:srgbClr val="51565E"/>
              </a:solidFill>
              <a:effectLst/>
              <a:latin typeface="Roboto" panose="02000000000000000000" pitchFamily="2" charset="0"/>
            </a:endParaRPr>
          </a:p>
          <a:p>
            <a:r>
              <a:rPr lang="en-US" b="0" i="0">
                <a:solidFill>
                  <a:srgbClr val="51565E"/>
                </a:solidFill>
                <a:effectLst/>
                <a:latin typeface="Roboto" panose="02000000000000000000" pitchFamily="2" charset="0"/>
              </a:rPr>
              <a:t>However, skipping necessary data-wrangling steps will lead to significant downfalls, missed opportunities, and erroneous models that damage the reputation of analysis within the organization.</a:t>
            </a:r>
          </a:p>
          <a:p>
            <a:endParaRPr lang="en-US" b="0" i="0">
              <a:solidFill>
                <a:srgbClr val="51565E"/>
              </a:solidFill>
              <a:effectLst/>
              <a:latin typeface="Roboto" panose="02000000000000000000" pitchFamily="2" charset="0"/>
            </a:endParaRPr>
          </a:p>
          <a:p>
            <a:r>
              <a:rPr lang="en-US" b="0" i="0">
                <a:solidFill>
                  <a:srgbClr val="51565E"/>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solidFill>
                  <a:srgbClr val="0563C1"/>
                </a:solidFill>
                <a:effectLst/>
                <a:latin typeface="Times New Roman"/>
                <a:ea typeface="DengXian"/>
                <a:cs typeface="Times New Roman"/>
                <a:hlinkClick r:id="rId3"/>
              </a:rPr>
              <a:t>https://www.simplilearn.com/data-wrangling-article</a:t>
            </a:r>
            <a:endParaRPr lang="en-US" sz="1800" dirty="0">
              <a:effectLst/>
              <a:latin typeface="Times New Roman"/>
              <a:ea typeface="DengXian"/>
              <a:cs typeface="Times New Roman"/>
            </a:endParaRPr>
          </a:p>
          <a:p>
            <a:r>
              <a:rPr lang="en-US" dirty="0">
                <a:solidFill>
                  <a:srgbClr val="000000"/>
                </a:solidFill>
                <a:hlinkClick r:id="rId4"/>
              </a:rPr>
              <a:t>https://www.datanami.com/2020/07/06/data-prep-still-dominates-data-scientists-time-survey-finds/</a:t>
            </a:r>
            <a:endParaRPr lang="en-US">
              <a:solidFill>
                <a:srgbClr val="000000"/>
              </a:solidFill>
              <a:ea typeface="Calibri" panose="020F0502020204030204"/>
              <a:cs typeface="Calibri" panose="020F0502020204030204"/>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42</a:t>
            </a:fld>
            <a:endParaRPr lang="en-US"/>
          </a:p>
        </p:txBody>
      </p:sp>
    </p:spTree>
    <p:extLst>
      <p:ext uri="{BB962C8B-B14F-4D97-AF65-F5344CB8AC3E}">
        <p14:creationId xmlns:p14="http://schemas.microsoft.com/office/powerpoint/2010/main" val="37207498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474747"/>
                </a:solidFill>
                <a:effectLst/>
                <a:latin typeface="Ubuntu" panose="020B0504030602030204" pitchFamily="34" charset="0"/>
              </a:rPr>
              <a:t>Here are some common challenges that data wranglers face:</a:t>
            </a:r>
          </a:p>
          <a:p>
            <a:pPr algn="l"/>
            <a:endParaRPr lang="en-US" b="0" i="0">
              <a:solidFill>
                <a:srgbClr val="474747"/>
              </a:solidFill>
              <a:effectLst/>
              <a:latin typeface="Ubuntu" panose="020B0504030602030204" pitchFamily="34" charset="0"/>
            </a:endParaRPr>
          </a:p>
          <a:p>
            <a:pPr algn="l">
              <a:buFont typeface="Arial" panose="020B0604020202020204" pitchFamily="34" charset="0"/>
              <a:buChar char="•"/>
            </a:pPr>
            <a:r>
              <a:rPr lang="en-US" b="1" i="0">
                <a:solidFill>
                  <a:srgbClr val="3D3D3D"/>
                </a:solidFill>
                <a:effectLst/>
                <a:latin typeface="Ubuntu" panose="020B0504030602030204" pitchFamily="34" charset="0"/>
              </a:rPr>
              <a:t>Data quality issues</a:t>
            </a:r>
            <a:r>
              <a:rPr lang="en-US" b="0" i="0">
                <a:solidFill>
                  <a:srgbClr val="3D3D3D"/>
                </a:solidFill>
                <a:effectLst/>
                <a:latin typeface="Ubuntu" panose="020B0504030602030204" pitchFamily="34" charset="0"/>
              </a:rPr>
              <a:t>: Data may be incomplete, inconsistent, or inaccurate, which can lead to errors in analysis.</a:t>
            </a:r>
          </a:p>
          <a:p>
            <a:pPr algn="l">
              <a:buFont typeface="Arial" panose="020B0604020202020204" pitchFamily="34" charset="0"/>
              <a:buChar char="•"/>
            </a:pPr>
            <a:r>
              <a:rPr lang="en-US" b="1" i="0">
                <a:solidFill>
                  <a:srgbClr val="3D3D3D"/>
                </a:solidFill>
                <a:effectLst/>
                <a:latin typeface="Ubuntu" panose="020B0504030602030204" pitchFamily="34" charset="0"/>
              </a:rPr>
              <a:t>Data format issues</a:t>
            </a:r>
            <a:r>
              <a:rPr lang="en-US" b="0" i="0">
                <a:solidFill>
                  <a:srgbClr val="3D3D3D"/>
                </a:solidFill>
                <a:effectLst/>
                <a:latin typeface="Ubuntu" panose="020B0504030602030204" pitchFamily="34" charset="0"/>
              </a:rPr>
              <a:t>: Data may be in different formats, such as CSV, JSON, or XML, and may require conversion to a unified format for analysis.</a:t>
            </a:r>
          </a:p>
          <a:p>
            <a:pPr algn="l">
              <a:buFont typeface="Arial" panose="020B0604020202020204" pitchFamily="34" charset="0"/>
              <a:buChar char="•"/>
            </a:pPr>
            <a:r>
              <a:rPr lang="en-US" b="1" i="0">
                <a:solidFill>
                  <a:srgbClr val="3D3D3D"/>
                </a:solidFill>
                <a:effectLst/>
                <a:latin typeface="Ubuntu" panose="020B0504030602030204" pitchFamily="34" charset="0"/>
              </a:rPr>
              <a:t>Data size issues</a:t>
            </a:r>
            <a:r>
              <a:rPr lang="en-US" b="0" i="0">
                <a:solidFill>
                  <a:srgbClr val="3D3D3D"/>
                </a:solidFill>
                <a:effectLst/>
                <a:latin typeface="Ubuntu" panose="020B0504030602030204" pitchFamily="34" charset="0"/>
              </a:rPr>
              <a:t>: As data volumes continue to grow, processing and analyzing large datasets can become a significant challenge.</a:t>
            </a:r>
          </a:p>
          <a:p>
            <a:pPr algn="l">
              <a:buFont typeface="Arial" panose="020B0604020202020204" pitchFamily="34" charset="0"/>
              <a:buChar char="•"/>
            </a:pPr>
            <a:r>
              <a:rPr lang="en-US" b="1" i="0">
                <a:solidFill>
                  <a:srgbClr val="3D3D3D"/>
                </a:solidFill>
                <a:effectLst/>
                <a:latin typeface="Ubuntu" panose="020B0504030602030204" pitchFamily="34" charset="0"/>
              </a:rPr>
              <a:t>Data integration issues</a:t>
            </a:r>
            <a:r>
              <a:rPr lang="en-US" b="0" i="0">
                <a:solidFill>
                  <a:srgbClr val="3D3D3D"/>
                </a:solidFill>
                <a:effectLst/>
                <a:latin typeface="Ubuntu" panose="020B0504030602030204" pitchFamily="34" charset="0"/>
              </a:rPr>
              <a:t>: Combining data from different sources can be difficult, especially if the data has different structures or uses different identifiers.</a:t>
            </a:r>
          </a:p>
          <a:p>
            <a:endParaRPr lang="en-US"/>
          </a:p>
          <a:p>
            <a:r>
              <a:rPr lang="en-US"/>
              <a:t>====</a:t>
            </a:r>
          </a:p>
          <a:p>
            <a:r>
              <a:rPr lang="en-US"/>
              <a:t>https://www.capellasolutions.com/blog/taming-the-data-beast-the-art-of-efficient-data-wrangling</a:t>
            </a:r>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43</a:t>
            </a:fld>
            <a:endParaRPr lang="en-US"/>
          </a:p>
        </p:txBody>
      </p:sp>
    </p:spTree>
    <p:extLst>
      <p:ext uri="{BB962C8B-B14F-4D97-AF65-F5344CB8AC3E}">
        <p14:creationId xmlns:p14="http://schemas.microsoft.com/office/powerpoint/2010/main" val="3466962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74747"/>
                </a:solidFill>
                <a:effectLst/>
                <a:latin typeface="Ubuntu" panose="020B0504030602030204" pitchFamily="34" charset="0"/>
              </a:rPr>
              <a:t>To overcome challenges, data wranglers need to use a combination of tools, techniques, and best practices.</a:t>
            </a:r>
          </a:p>
          <a:p>
            <a:endParaRPr lang="en-US" b="0" i="0">
              <a:solidFill>
                <a:srgbClr val="474747"/>
              </a:solidFill>
              <a:effectLst/>
              <a:latin typeface="Ubuntu" panose="020B0504030602030204" pitchFamily="34" charset="0"/>
            </a:endParaRPr>
          </a:p>
          <a:p>
            <a:r>
              <a:rPr lang="en-US" b="0" i="0">
                <a:solidFill>
                  <a:srgbClr val="474747"/>
                </a:solidFill>
                <a:effectLst/>
                <a:latin typeface="Ubuntu" panose="020B0504030602030204" pitchFamily="34" charset="0"/>
              </a:rPr>
              <a:t>Data-wrangling techniques are diverse, encompassing processes such as </a:t>
            </a:r>
            <a:r>
              <a:rPr lang="en-US" b="1" i="0">
                <a:solidFill>
                  <a:srgbClr val="474747"/>
                </a:solidFill>
                <a:effectLst/>
                <a:latin typeface="Ubuntu" panose="020B0504030602030204" pitchFamily="34" charset="0"/>
              </a:rPr>
              <a:t>Data Cleaning, Data Parsing, Data Filtering, Data joining, and Data Aggregating</a:t>
            </a:r>
            <a:r>
              <a:rPr lang="en-US" b="0" i="0">
                <a:solidFill>
                  <a:srgbClr val="474747"/>
                </a:solidFill>
                <a:effectLst/>
                <a:latin typeface="Ubuntu" panose="020B0504030602030204" pitchFamily="34" charset="0"/>
              </a:rPr>
              <a:t>. It is important to note that this list is not exhaustive, as there are many other data-wrangling techniques available.</a:t>
            </a:r>
          </a:p>
        </p:txBody>
      </p:sp>
      <p:sp>
        <p:nvSpPr>
          <p:cNvPr id="4" name="Slide Number Placeholder 3"/>
          <p:cNvSpPr>
            <a:spLocks noGrp="1"/>
          </p:cNvSpPr>
          <p:nvPr>
            <p:ph type="sldNum" sz="quarter" idx="5"/>
          </p:nvPr>
        </p:nvSpPr>
        <p:spPr/>
        <p:txBody>
          <a:bodyPr/>
          <a:lstStyle/>
          <a:p>
            <a:fld id="{3148858F-F1DB-4027-9C85-CCA6849540DD}" type="slidenum">
              <a:rPr lang="en-US" smtClean="0"/>
              <a:t>44</a:t>
            </a:fld>
            <a:endParaRPr lang="en-US"/>
          </a:p>
        </p:txBody>
      </p:sp>
    </p:spTree>
    <p:extLst>
      <p:ext uri="{BB962C8B-B14F-4D97-AF65-F5344CB8AC3E}">
        <p14:creationId xmlns:p14="http://schemas.microsoft.com/office/powerpoint/2010/main" val="3761318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To ensure a successful and efficient data-wrangling process, here are some practices you can implement.</a:t>
            </a:r>
          </a:p>
          <a:p>
            <a:endParaRPr lang="en-US"/>
          </a:p>
          <a:p>
            <a:pPr algn="l">
              <a:buFont typeface="Arial" panose="020B0604020202020204" pitchFamily="34" charset="0"/>
              <a:buNone/>
            </a:pPr>
            <a:r>
              <a:rPr lang="en-US" b="1" i="0">
                <a:solidFill>
                  <a:srgbClr val="374151"/>
                </a:solidFill>
                <a:effectLst/>
                <a:latin typeface="Söhne"/>
              </a:rPr>
              <a:t>Plan: </a:t>
            </a:r>
            <a:r>
              <a:rPr lang="en-US" b="0" i="0">
                <a:solidFill>
                  <a:srgbClr val="374151"/>
                </a:solidFill>
                <a:effectLst/>
                <a:latin typeface="Söhne"/>
              </a:rPr>
              <a:t>Define the objectives of your data-wrangling project and plan out the necessary steps and tools to achieve your goals.</a:t>
            </a:r>
          </a:p>
          <a:p>
            <a:pPr algn="l">
              <a:buFont typeface="Arial" panose="020B0604020202020204" pitchFamily="34" charset="0"/>
              <a:buNone/>
            </a:pPr>
            <a:r>
              <a:rPr lang="en-US" b="1" i="0">
                <a:solidFill>
                  <a:srgbClr val="374151"/>
                </a:solidFill>
                <a:effectLst/>
                <a:latin typeface="Söhne"/>
              </a:rPr>
              <a:t>Documentation: </a:t>
            </a:r>
            <a:r>
              <a:rPr lang="en-US" b="0" i="0">
                <a:solidFill>
                  <a:srgbClr val="374151"/>
                </a:solidFill>
                <a:effectLst/>
                <a:latin typeface="Söhne"/>
              </a:rPr>
              <a:t>Keep track of the data-wrangling process and document any changes made to the data, enabling others to understand your work and reproduce your results.</a:t>
            </a:r>
          </a:p>
          <a:p>
            <a:pPr algn="l">
              <a:buFont typeface="Arial" panose="020B0604020202020204" pitchFamily="34" charset="0"/>
              <a:buNone/>
            </a:pPr>
            <a:r>
              <a:rPr lang="en-US" b="1" i="0">
                <a:solidFill>
                  <a:srgbClr val="374151"/>
                </a:solidFill>
                <a:effectLst/>
                <a:latin typeface="Söhne"/>
              </a:rPr>
              <a:t>Test: </a:t>
            </a:r>
            <a:r>
              <a:rPr lang="en-US" b="0" i="0">
                <a:solidFill>
                  <a:srgbClr val="374151"/>
                </a:solidFill>
                <a:effectLst/>
                <a:latin typeface="Söhne"/>
              </a:rPr>
              <a:t>Test your data-wrangling processes on a small subset of the data before applying them to the full dataset to ensure they're functioning as intended.</a:t>
            </a:r>
          </a:p>
          <a:p>
            <a:pPr algn="l">
              <a:buFont typeface="Arial" panose="020B0604020202020204" pitchFamily="34" charset="0"/>
              <a:buNone/>
            </a:pPr>
            <a:r>
              <a:rPr lang="en-US" b="1" i="0">
                <a:solidFill>
                  <a:srgbClr val="374151"/>
                </a:solidFill>
                <a:effectLst/>
                <a:latin typeface="Söhne"/>
              </a:rPr>
              <a:t>Preservation: </a:t>
            </a:r>
            <a:r>
              <a:rPr lang="en-US" b="0" i="0">
                <a:solidFill>
                  <a:srgbClr val="374151"/>
                </a:solidFill>
                <a:effectLst/>
                <a:latin typeface="Söhne"/>
              </a:rPr>
              <a:t>Always keep a copy of the original data in case you need to revisit and make changes or corrections later.</a:t>
            </a:r>
          </a:p>
          <a:p>
            <a:pPr algn="l">
              <a:buFont typeface="Arial" panose="020B0604020202020204" pitchFamily="34" charset="0"/>
              <a:buNone/>
            </a:pPr>
            <a:r>
              <a:rPr lang="en-US" b="1" i="0">
                <a:solidFill>
                  <a:srgbClr val="374151"/>
                </a:solidFill>
                <a:effectLst/>
                <a:latin typeface="Söhne"/>
              </a:rPr>
              <a:t>Automate: </a:t>
            </a:r>
            <a:r>
              <a:rPr lang="en-US" b="0" i="0">
                <a:solidFill>
                  <a:srgbClr val="374151"/>
                </a:solidFill>
                <a:effectLst/>
                <a:latin typeface="Söhne"/>
              </a:rPr>
              <a:t>Use tools and techniques to automate repetitive or complex data-wrangling tasks, such as writing scripts or macros.</a:t>
            </a:r>
          </a:p>
        </p:txBody>
      </p:sp>
      <p:sp>
        <p:nvSpPr>
          <p:cNvPr id="4" name="Slide Number Placeholder 3"/>
          <p:cNvSpPr>
            <a:spLocks noGrp="1"/>
          </p:cNvSpPr>
          <p:nvPr>
            <p:ph type="sldNum" sz="quarter" idx="5"/>
          </p:nvPr>
        </p:nvSpPr>
        <p:spPr/>
        <p:txBody>
          <a:bodyPr/>
          <a:lstStyle/>
          <a:p>
            <a:fld id="{3148858F-F1DB-4027-9C85-CCA6849540DD}" type="slidenum">
              <a:rPr lang="en-US" smtClean="0"/>
              <a:t>45</a:t>
            </a:fld>
            <a:endParaRPr lang="en-US"/>
          </a:p>
        </p:txBody>
      </p:sp>
    </p:spTree>
    <p:extLst>
      <p:ext uri="{BB962C8B-B14F-4D97-AF65-F5344CB8AC3E}">
        <p14:creationId xmlns:p14="http://schemas.microsoft.com/office/powerpoint/2010/main" val="72942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a:t>I’m going to introduce you to </a:t>
            </a:r>
            <a:r>
              <a:rPr lang="en-US" baseline="0" dirty="0"/>
              <a:t>the Pandas Library</a:t>
            </a:r>
            <a:r>
              <a:rPr lang="en-US" baseline="0"/>
              <a:t>.</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46</a:t>
            </a:fld>
            <a:endParaRPr lang="en-US"/>
          </a:p>
        </p:txBody>
      </p:sp>
    </p:spTree>
    <p:extLst>
      <p:ext uri="{BB962C8B-B14F-4D97-AF65-F5344CB8AC3E}">
        <p14:creationId xmlns:p14="http://schemas.microsoft.com/office/powerpoint/2010/main" val="34493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apple-system"/>
              </a:rPr>
              <a:t>So, what is Pandas?  I thought the Panda was a cute bear from China.  Well – in this case – Pandas is a data wrangling framework.  The creators of this tool describe it this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apple-system"/>
              </a:rPr>
              <a:t>Pandas is a fast, powerful, flexible and friendly open-source API (application programming interface), built on top of the Python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apple-system"/>
              </a:rPr>
              <a:t>In short, Pandas provides a wonderful set of tools for managing 2-dimensional data.  What?  Well, that’s nothing more than data in a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47</a:t>
            </a:fld>
            <a:endParaRPr lang="en-US"/>
          </a:p>
        </p:txBody>
      </p:sp>
    </p:spTree>
    <p:extLst>
      <p:ext uri="{BB962C8B-B14F-4D97-AF65-F5344CB8AC3E}">
        <p14:creationId xmlns:p14="http://schemas.microsoft.com/office/powerpoint/2010/main" val="210091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apple-system"/>
              </a:rPr>
              <a:t>At the very heart of Pandas lies the </a:t>
            </a:r>
            <a:r>
              <a:rPr lang="en-US" b="0" i="0" dirty="0" err="1">
                <a:effectLst/>
                <a:latin typeface="-apple-system"/>
              </a:rPr>
              <a:t>dataframe</a:t>
            </a:r>
            <a:r>
              <a:rPr lang="en-US" b="0" i="0">
                <a:effectLst/>
                <a:latin typeface="-apple-system"/>
              </a:rPr>
              <a:t>.  And in my opinion, the Pandas </a:t>
            </a:r>
            <a:r>
              <a:rPr lang="en-US" b="0" i="0" dirty="0" err="1">
                <a:effectLst/>
                <a:latin typeface="-apple-system"/>
              </a:rPr>
              <a:t>DataFrame</a:t>
            </a:r>
            <a:r>
              <a:rPr lang="en-US" b="0" i="0">
                <a:effectLst/>
                <a:latin typeface="-apple-system"/>
              </a:rPr>
              <a:t> is one of the greatest inventions since sliced bread.  The </a:t>
            </a:r>
            <a:r>
              <a:rPr lang="en-US" b="0" i="0" dirty="0" err="1">
                <a:effectLst/>
                <a:latin typeface="-apple-system"/>
              </a:rPr>
              <a:t>DataFrame</a:t>
            </a:r>
            <a:r>
              <a:rPr lang="en-US" b="0" i="0">
                <a:effectLst/>
                <a:latin typeface="-apple-system"/>
              </a:rPr>
              <a:t> is a powerful and useful data structure – a natural fit for table data – data usually stored in a plain text file, separated by tabs.</a:t>
            </a:r>
          </a:p>
          <a:p>
            <a:pPr algn="l"/>
            <a:endParaRPr lang="en-US" b="0" i="0">
              <a:effectLst/>
              <a:latin typeface="-apple-system"/>
            </a:endParaRPr>
          </a:p>
          <a:p>
            <a:pPr marL="171450" indent="-171450" algn="l">
              <a:buFont typeface="Courier New" panose="02070309020205020404" pitchFamily="49" charset="0"/>
              <a:buChar char="o"/>
            </a:pPr>
            <a:r>
              <a:rPr lang="en-US" b="0" i="0">
                <a:effectLst/>
                <a:latin typeface="-apple-system"/>
              </a:rPr>
              <a:t>A </a:t>
            </a:r>
            <a:r>
              <a:rPr lang="en-US" b="0" i="0" dirty="0" err="1">
                <a:effectLst/>
                <a:latin typeface="-apple-system"/>
              </a:rPr>
              <a:t>DataFrame</a:t>
            </a:r>
            <a:r>
              <a:rPr lang="en-US" b="0" i="0">
                <a:effectLst/>
                <a:latin typeface="-apple-system"/>
              </a:rPr>
              <a:t> is a named 2-dimensional object…</a:t>
            </a:r>
          </a:p>
          <a:p>
            <a:pPr marL="171450" indent="-171450" algn="l">
              <a:buFont typeface="Courier New" panose="02070309020205020404" pitchFamily="49" charset="0"/>
              <a:buChar char="o"/>
            </a:pPr>
            <a:r>
              <a:rPr lang="en-US" b="0" i="0">
                <a:effectLst/>
                <a:latin typeface="-apple-system"/>
              </a:rPr>
              <a:t>… Comprised of rows and columns.  </a:t>
            </a:r>
          </a:p>
          <a:p>
            <a:pPr marL="171450" indent="-171450" algn="l">
              <a:buFont typeface="Courier New" panose="02070309020205020404" pitchFamily="49" charset="0"/>
              <a:buChar char="o"/>
            </a:pPr>
            <a:r>
              <a:rPr lang="en-US" b="0" i="0">
                <a:effectLst/>
                <a:latin typeface="-apple-system"/>
              </a:rPr>
              <a:t>The first row in a </a:t>
            </a:r>
            <a:r>
              <a:rPr lang="en-US" b="0" i="0" dirty="0" err="1">
                <a:effectLst/>
                <a:latin typeface="-apple-system"/>
              </a:rPr>
              <a:t>dataframe</a:t>
            </a:r>
            <a:r>
              <a:rPr lang="en-US" b="0" i="0">
                <a:effectLst/>
                <a:latin typeface="-apple-system"/>
              </a:rPr>
              <a:t> contains the column headings.</a:t>
            </a:r>
          </a:p>
          <a:p>
            <a:pPr marL="171450" indent="-171450" algn="l">
              <a:buFont typeface="Courier New" panose="02070309020205020404" pitchFamily="49" charset="0"/>
              <a:buChar char="o"/>
            </a:pPr>
            <a:r>
              <a:rPr lang="en-US" b="0" i="0">
                <a:effectLst/>
                <a:latin typeface="-apple-system"/>
              </a:rPr>
              <a:t>You can also think of the </a:t>
            </a:r>
            <a:r>
              <a:rPr lang="en-US" b="0" i="0" dirty="0" err="1">
                <a:effectLst/>
                <a:latin typeface="-apple-system"/>
              </a:rPr>
              <a:t>dataframe</a:t>
            </a:r>
            <a:r>
              <a:rPr lang="en-US" b="0" i="0">
                <a:effectLst/>
                <a:latin typeface="-apple-system"/>
              </a:rPr>
              <a:t> as a collection of one-dimensional series.  </a:t>
            </a:r>
          </a:p>
          <a:p>
            <a:pPr marL="0" indent="0" algn="l">
              <a:buFont typeface="Courier New" panose="02070309020205020404" pitchFamily="49" charset="0"/>
              <a:buNone/>
            </a:pPr>
            <a:endParaRPr lang="en-US" b="0" i="0">
              <a:effectLst/>
              <a:latin typeface="-apple-system"/>
            </a:endParaRPr>
          </a:p>
          <a:p>
            <a:pPr marL="0" indent="0" algn="l">
              <a:buFont typeface="Courier New" panose="02070309020205020404" pitchFamily="49" charset="0"/>
              <a:buNone/>
            </a:pPr>
            <a:r>
              <a:rPr lang="en-US" b="0" i="0">
                <a:effectLst/>
                <a:latin typeface="-apple-system"/>
              </a:rPr>
              <a:t>So, the </a:t>
            </a:r>
            <a:r>
              <a:rPr lang="en-US" b="0" i="0" dirty="0" err="1">
                <a:effectLst/>
                <a:latin typeface="-apple-system"/>
              </a:rPr>
              <a:t>DataFrame</a:t>
            </a:r>
            <a:r>
              <a:rPr lang="en-US" b="0" i="0">
                <a:effectLst/>
                <a:latin typeface="-apple-system"/>
              </a:rPr>
              <a:t> is the way Pandas represents a table, and a Series is the data-structure Pandas uses to represent a column.  Note: Pandas is built on top of the </a:t>
            </a:r>
            <a:r>
              <a:rPr lang="en-US" b="0" i="0" u="none" strike="noStrike" dirty="0" err="1">
                <a:effectLst/>
                <a:latin typeface="-apple-system"/>
                <a:hlinkClick r:id="rId3"/>
              </a:rPr>
              <a:t>Numpy</a:t>
            </a:r>
            <a:r>
              <a:rPr lang="en-US" b="0" i="0">
                <a:effectLst/>
                <a:latin typeface="-apple-system"/>
              </a:rPr>
              <a:t> library.  Thus, most of the functions used to manage </a:t>
            </a:r>
            <a:r>
              <a:rPr lang="en-US" b="0" i="0" dirty="0" err="1">
                <a:effectLst/>
                <a:latin typeface="-apple-system"/>
              </a:rPr>
              <a:t>Numpy</a:t>
            </a:r>
            <a:r>
              <a:rPr lang="en-US" b="0" i="0">
                <a:effectLst/>
                <a:latin typeface="-apple-system"/>
              </a:rPr>
              <a:t> Arrays also work with Pandas Series and </a:t>
            </a:r>
            <a:r>
              <a:rPr lang="en-US" b="0" i="0" dirty="0" err="1">
                <a:effectLst/>
                <a:latin typeface="-apple-system"/>
              </a:rPr>
              <a:t>DataFrames</a:t>
            </a:r>
            <a:r>
              <a:rPr lang="en-US" b="0" i="0">
                <a:effectLst/>
                <a:latin typeface="-apple-system"/>
              </a:rPr>
              <a:t>.</a:t>
            </a:r>
          </a:p>
        </p:txBody>
      </p:sp>
      <p:sp>
        <p:nvSpPr>
          <p:cNvPr id="4" name="Slide Number Placeholder 3"/>
          <p:cNvSpPr>
            <a:spLocks noGrp="1"/>
          </p:cNvSpPr>
          <p:nvPr>
            <p:ph type="sldNum" sz="quarter" idx="5"/>
          </p:nvPr>
        </p:nvSpPr>
        <p:spPr/>
        <p:txBody>
          <a:bodyPr/>
          <a:lstStyle/>
          <a:p>
            <a:fld id="{3148858F-F1DB-4027-9C85-CCA6849540DD}" type="slidenum">
              <a:rPr lang="en-US" smtClean="0"/>
              <a:t>48</a:t>
            </a:fld>
            <a:endParaRPr lang="en-US"/>
          </a:p>
        </p:txBody>
      </p:sp>
    </p:spTree>
    <p:extLst>
      <p:ext uri="{BB962C8B-B14F-4D97-AF65-F5344CB8AC3E}">
        <p14:creationId xmlns:p14="http://schemas.microsoft.com/office/powerpoint/2010/main" val="1919741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dirty="0" err="1">
                <a:effectLst/>
                <a:latin typeface="-apple-system"/>
              </a:rPr>
              <a:t>Dataframes</a:t>
            </a:r>
            <a:r>
              <a:rPr lang="en-US" b="0" i="0">
                <a:effectLst/>
                <a:latin typeface="-apple-system"/>
              </a:rPr>
              <a:t> can be created in a variety of ways.  You can create a </a:t>
            </a:r>
            <a:r>
              <a:rPr lang="en-US" b="0" i="0" dirty="0" err="1">
                <a:effectLst/>
                <a:latin typeface="-apple-system"/>
              </a:rPr>
              <a:t>dataframe</a:t>
            </a:r>
            <a:r>
              <a:rPr lang="en-US" b="0" i="0">
                <a:effectLst/>
                <a:latin typeface="-apple-system"/>
              </a:rPr>
              <a:t> manually or you can do it automagically through a file upload.  </a:t>
            </a:r>
          </a:p>
          <a:p>
            <a:pPr marL="0" indent="0" algn="l">
              <a:buFont typeface="Courier New" panose="02070309020205020404" pitchFamily="49" charset="0"/>
              <a:buNone/>
            </a:pPr>
            <a:endParaRPr lang="en-US" b="0" i="0">
              <a:effectLst/>
              <a:latin typeface="-apple-system"/>
            </a:endParaRPr>
          </a:p>
          <a:p>
            <a:pPr marL="171450" indent="-171450" algn="l">
              <a:buFont typeface="Courier New" panose="02070309020205020404" pitchFamily="49" charset="0"/>
              <a:buChar char="o"/>
            </a:pPr>
            <a:r>
              <a:rPr lang="en-US" b="0" i="0">
                <a:effectLst/>
                <a:latin typeface="-apple-system"/>
              </a:rPr>
              <a:t>Here’s the simple line of code to load a comma separated file (a .csv file) into a </a:t>
            </a:r>
            <a:r>
              <a:rPr lang="en-US" b="0" i="0" dirty="0" err="1">
                <a:effectLst/>
                <a:latin typeface="-apple-system"/>
              </a:rPr>
              <a:t>dataframe</a:t>
            </a:r>
            <a:r>
              <a:rPr lang="en-US" b="0" i="0">
                <a:effectLst/>
                <a:latin typeface="-apple-system"/>
              </a:rPr>
              <a:t>.    </a:t>
            </a:r>
          </a:p>
          <a:p>
            <a:pPr marL="171450" indent="-171450" algn="l">
              <a:buFont typeface="Courier New" panose="02070309020205020404" pitchFamily="49" charset="0"/>
              <a:buChar char="o"/>
            </a:pPr>
            <a:r>
              <a:rPr lang="en-US" b="0" i="0">
                <a:effectLst/>
                <a:latin typeface="-apple-system"/>
              </a:rPr>
              <a:t>Behind the scenes, the method loads the .csv file and then inserts the contents into the </a:t>
            </a:r>
            <a:r>
              <a:rPr lang="en-US" b="0" i="0" dirty="0" err="1">
                <a:effectLst/>
                <a:latin typeface="-apple-system"/>
              </a:rPr>
              <a:t>dataframe</a:t>
            </a:r>
            <a:r>
              <a:rPr lang="en-US" b="0" i="0">
                <a:effectLst/>
                <a:latin typeface="-apple-system"/>
              </a:rPr>
              <a:t> data structure, as we see here.</a:t>
            </a:r>
          </a:p>
          <a:p>
            <a:pPr marL="0" indent="0" algn="l">
              <a:buFont typeface="Courier New" panose="02070309020205020404" pitchFamily="49" charset="0"/>
              <a:buNone/>
            </a:pPr>
            <a:endParaRPr lang="en-US" b="0" i="0">
              <a:effectLst/>
              <a:latin typeface="-apple-system"/>
            </a:endParaRPr>
          </a:p>
          <a:p>
            <a:pPr marL="0" indent="0" algn="l">
              <a:buFont typeface="Courier New" panose="02070309020205020404" pitchFamily="49" charset="0"/>
              <a:buNone/>
            </a:pPr>
            <a:r>
              <a:rPr lang="en-US" sz="1800">
                <a:effectLst/>
                <a:latin typeface="Calibri" panose="020F0502020204030204" pitchFamily="34" charset="0"/>
                <a:ea typeface="Calibri" panose="020F0502020204030204" pitchFamily="34" charset="0"/>
                <a:cs typeface="Times New Roman" panose="02020603050405020304" pitchFamily="18" charset="0"/>
              </a:rPr>
              <a:t>In addition to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read_csv</a:t>
            </a:r>
            <a:r>
              <a:rPr lang="en-US" sz="1800">
                <a:effectLst/>
                <a:latin typeface="Calibri" panose="020F0502020204030204" pitchFamily="34" charset="0"/>
                <a:ea typeface="Calibri" panose="020F0502020204030204" pitchFamily="34" charset="0"/>
                <a:cs typeface="Times New Roman" panose="02020603050405020304" pitchFamily="18" charset="0"/>
              </a:rPr>
              <a:t>() method, Pandas also supports data uploads from a variety of other sources such as Excel, pickle files, URLs and more.</a:t>
            </a:r>
            <a:endParaRPr lang="en-US" sz="1800" b="0" i="0">
              <a:effectLst/>
              <a:latin typeface="-apple-system"/>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49</a:t>
            </a:fld>
            <a:endParaRPr lang="en-US"/>
          </a:p>
        </p:txBody>
      </p:sp>
    </p:spTree>
    <p:extLst>
      <p:ext uri="{BB962C8B-B14F-4D97-AF65-F5344CB8AC3E}">
        <p14:creationId xmlns:p14="http://schemas.microsoft.com/office/powerpoint/2010/main" val="2123495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75C7-C034-B333-0E41-669D36C82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CD0C2-38F1-9CE4-C27A-C333D1244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79FB9-7E32-6EF2-3001-C6F09EEFE11F}"/>
              </a:ext>
            </a:extLst>
          </p:cNvPr>
          <p:cNvSpPr>
            <a:spLocks noGrp="1"/>
          </p:cNvSpPr>
          <p:nvPr>
            <p:ph type="body" idx="1"/>
          </p:nvPr>
        </p:nvSpPr>
        <p:spPr/>
        <p:txBody>
          <a:bodyPr/>
          <a:lstStyle/>
          <a:p>
            <a:r>
              <a:rPr lang="en-US" dirty="0"/>
              <a:t>See you in 5 minutes!</a:t>
            </a:r>
          </a:p>
        </p:txBody>
      </p:sp>
      <p:sp>
        <p:nvSpPr>
          <p:cNvPr id="4" name="Slide Number Placeholder 3">
            <a:extLst>
              <a:ext uri="{FF2B5EF4-FFF2-40B4-BE49-F238E27FC236}">
                <a16:creationId xmlns:a16="http://schemas.microsoft.com/office/drawing/2014/main" id="{2844BAB9-4FD6-EC7F-FF89-D1A319D212DD}"/>
              </a:ext>
            </a:extLst>
          </p:cNvPr>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3287678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Sometimes, you may want to add a column to an existing dataframe.  And the code to do that is shown here.  Note carefully how the column names are referenced in this sample code, as strings in single quotes, inside brackets.</a:t>
            </a:r>
          </a:p>
          <a:p>
            <a:pPr marL="0" indent="0" algn="l">
              <a:buFont typeface="Courier New" panose="02070309020205020404" pitchFamily="49" charset="0"/>
              <a:buNone/>
            </a:pPr>
            <a:endParaRPr lang="en-US" b="0" i="0">
              <a:effectLst/>
              <a:latin typeface="-apple-system"/>
            </a:endParaRPr>
          </a:p>
          <a:p>
            <a:pPr marL="171450" indent="-171450" algn="l">
              <a:buFont typeface="Courier New" panose="02070309020205020404" pitchFamily="49" charset="0"/>
              <a:buChar char="o"/>
            </a:pPr>
            <a:r>
              <a:rPr lang="en-US" sz="1800">
                <a:effectLst/>
                <a:latin typeface="Calibri" panose="020F0502020204030204" pitchFamily="34" charset="0"/>
                <a:ea typeface="Calibri" panose="020F0502020204030204" pitchFamily="34" charset="0"/>
                <a:cs typeface="Times New Roman" panose="02020603050405020304" pitchFamily="18" charset="0"/>
              </a:rPr>
              <a:t>And here’s what happens when you execute this line of code to calculate the difference between two columns.”</a:t>
            </a:r>
            <a:endParaRPr lang="en-US" b="0" i="0">
              <a:effectLst/>
              <a:latin typeface="-apple-system"/>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50</a:t>
            </a:fld>
            <a:endParaRPr lang="en-US"/>
          </a:p>
        </p:txBody>
      </p:sp>
    </p:spTree>
    <p:extLst>
      <p:ext uri="{BB962C8B-B14F-4D97-AF65-F5344CB8AC3E}">
        <p14:creationId xmlns:p14="http://schemas.microsoft.com/office/powerpoint/2010/main" val="1205760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...and here’s the command to drop a column or row.  The axis argument specifies whether to delete a row (0) or a column (1). Here we are deleting a column.  </a:t>
            </a:r>
          </a:p>
          <a:p>
            <a:pPr marL="0" indent="0" algn="l">
              <a:buFont typeface="Courier New" panose="02070309020205020404" pitchFamily="49" charset="0"/>
              <a:buNone/>
            </a:pPr>
            <a:endParaRPr lang="en-US" b="0" i="0">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b="0" i="0">
                <a:effectLst/>
                <a:latin typeface="-apple-system"/>
              </a:rPr>
              <a:t>Note:  if you do not assign the </a:t>
            </a:r>
            <a:r>
              <a:rPr lang="en-US" b="0" i="0" dirty="0" err="1">
                <a:effectLst/>
                <a:latin typeface="-apple-system"/>
              </a:rPr>
              <a:t>dataframe</a:t>
            </a:r>
            <a:r>
              <a:rPr lang="en-US" b="0" i="0">
                <a:effectLst/>
                <a:latin typeface="-apple-system"/>
              </a:rPr>
              <a:t> back to itself – as we do here – or assign it to another variable name, the drop method </a:t>
            </a:r>
            <a:r>
              <a:rPr lang="en-US" b="1" i="0">
                <a:effectLst/>
                <a:latin typeface="-apple-system"/>
              </a:rPr>
              <a:t>does not change the original </a:t>
            </a:r>
            <a:r>
              <a:rPr lang="en-US" b="1" i="0" dirty="0" err="1">
                <a:effectLst/>
                <a:latin typeface="-apple-system"/>
              </a:rPr>
              <a:t>dataframe</a:t>
            </a:r>
            <a:r>
              <a:rPr lang="en-US" b="1" i="0">
                <a:effectLst/>
                <a:latin typeface="-apple-system"/>
              </a:rPr>
              <a:t>!!  </a:t>
            </a:r>
            <a:r>
              <a:rPr lang="en-US" b="0" i="0">
                <a:effectLst/>
                <a:latin typeface="-apple-system"/>
              </a:rPr>
              <a:t>You can also force the change by assigning True to the </a:t>
            </a:r>
            <a:r>
              <a:rPr lang="en-US" b="0" i="0" dirty="0" err="1">
                <a:effectLst/>
                <a:latin typeface="-apple-system"/>
              </a:rPr>
              <a:t>inplace</a:t>
            </a:r>
            <a:r>
              <a:rPr lang="en-US" b="0" i="0">
                <a:effectLst/>
                <a:latin typeface="-apple-system"/>
              </a:rPr>
              <a:t> argument.  </a:t>
            </a:r>
            <a:endParaRPr lang="en-US" b="1" i="0">
              <a:effectLst/>
              <a:latin typeface="-apple-system"/>
            </a:endParaRPr>
          </a:p>
          <a:p>
            <a:pPr marL="0" indent="0" algn="l">
              <a:buFont typeface="Courier New" panose="02070309020205020404" pitchFamily="49" charset="0"/>
              <a:buNone/>
            </a:pPr>
            <a:endParaRPr lang="en-US" b="0" i="0">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0">
                <a:effectLst/>
                <a:latin typeface="-apple-system"/>
              </a:rPr>
              <a:t>And here’s what happens when this line of code is executed.</a:t>
            </a:r>
          </a:p>
          <a:p>
            <a:pPr marL="0" indent="0" algn="l">
              <a:buFont typeface="Courier New" panose="02070309020205020404" pitchFamily="49" charset="0"/>
              <a:buNone/>
            </a:pPr>
            <a:endParaRPr lang="en-US" b="1" i="0">
              <a:effectLst/>
              <a:latin typeface="-apple-system"/>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51</a:t>
            </a:fld>
            <a:endParaRPr lang="en-US"/>
          </a:p>
        </p:txBody>
      </p:sp>
    </p:spTree>
    <p:extLst>
      <p:ext uri="{BB962C8B-B14F-4D97-AF65-F5344CB8AC3E}">
        <p14:creationId xmlns:p14="http://schemas.microsoft.com/office/powerpoint/2010/main" val="2636909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75C7-C034-B333-0E41-669D36C82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CD0C2-38F1-9CE4-C27A-C333D1244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79FB9-7E32-6EF2-3001-C6F09EEFE11F}"/>
              </a:ext>
            </a:extLst>
          </p:cNvPr>
          <p:cNvSpPr>
            <a:spLocks noGrp="1"/>
          </p:cNvSpPr>
          <p:nvPr>
            <p:ph type="body" idx="1"/>
          </p:nvPr>
        </p:nvSpPr>
        <p:spPr/>
        <p:txBody>
          <a:bodyPr/>
          <a:lstStyle/>
          <a:p>
            <a:r>
              <a:rPr lang="en-US" dirty="0"/>
              <a:t>See you in 5 minutes!</a:t>
            </a:r>
          </a:p>
        </p:txBody>
      </p:sp>
      <p:sp>
        <p:nvSpPr>
          <p:cNvPr id="4" name="Slide Number Placeholder 3">
            <a:extLst>
              <a:ext uri="{FF2B5EF4-FFF2-40B4-BE49-F238E27FC236}">
                <a16:creationId xmlns:a16="http://schemas.microsoft.com/office/drawing/2014/main" id="{2844BAB9-4FD6-EC7F-FF89-D1A319D212DD}"/>
              </a:ext>
            </a:extLst>
          </p:cNvPr>
          <p:cNvSpPr>
            <a:spLocks noGrp="1"/>
          </p:cNvSpPr>
          <p:nvPr>
            <p:ph type="sldNum" sz="quarter" idx="5"/>
          </p:nvPr>
        </p:nvSpPr>
        <p:spPr/>
        <p:txBody>
          <a:bodyPr/>
          <a:lstStyle/>
          <a:p>
            <a:fld id="{3148858F-F1DB-4027-9C85-CCA6849540DD}" type="slidenum">
              <a:rPr lang="en-US" smtClean="0"/>
              <a:t>52</a:t>
            </a:fld>
            <a:endParaRPr lang="en-US"/>
          </a:p>
        </p:txBody>
      </p:sp>
    </p:spTree>
    <p:extLst>
      <p:ext uri="{BB962C8B-B14F-4D97-AF65-F5344CB8AC3E}">
        <p14:creationId xmlns:p14="http://schemas.microsoft.com/office/powerpoint/2010/main" val="40494103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Now </a:t>
            </a:r>
            <a:r>
              <a:rPr lang="en-US" baseline="0"/>
              <a:t>I’m going to introduce you to basic data statistics and visualization.</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53</a:t>
            </a:fld>
            <a:endParaRPr lang="en-US"/>
          </a:p>
        </p:txBody>
      </p:sp>
    </p:spTree>
    <p:extLst>
      <p:ext uri="{BB962C8B-B14F-4D97-AF65-F5344CB8AC3E}">
        <p14:creationId xmlns:p14="http://schemas.microsoft.com/office/powerpoint/2010/main" val="3654381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With any data science or AI project, the first order of business is to work up your data.  </a:t>
            </a:r>
            <a:r>
              <a:rPr lang="en-US" b="0" i="0" dirty="0">
                <a:effectLst/>
                <a:latin typeface="-apple-system"/>
              </a:rPr>
              <a:t>What does the dataset look like?  Are you missing any values?  Are there outliers?  Here’s the simple </a:t>
            </a:r>
            <a:r>
              <a:rPr lang="en-US" b="0" i="0" dirty="0" err="1">
                <a:effectLst/>
                <a:latin typeface="-apple-system"/>
              </a:rPr>
              <a:t>dataframe</a:t>
            </a:r>
            <a:r>
              <a:rPr lang="en-US" b="0" i="0" dirty="0">
                <a:effectLst/>
                <a:latin typeface="-apple-system"/>
              </a:rPr>
              <a:t> you’ll encounter in one of our Python notebook exercises.  Let’s use it to take a quick look at some of the statistical methods built into the </a:t>
            </a:r>
            <a:r>
              <a:rPr lang="en-US" b="0" i="0" dirty="0" err="1">
                <a:effectLst/>
                <a:latin typeface="-apple-system"/>
              </a:rPr>
              <a:t>dataframe</a:t>
            </a:r>
            <a:r>
              <a:rPr lang="en-US" b="0" i="0" dirty="0">
                <a:effectLst/>
                <a:latin typeface="-apple-system"/>
              </a:rPr>
              <a:t> object.  </a:t>
            </a:r>
          </a:p>
          <a:p>
            <a:pPr marL="0" indent="0" algn="l">
              <a:buFont typeface="Courier New" panose="02070309020205020404" pitchFamily="49" charset="0"/>
              <a:buNone/>
            </a:pPr>
            <a:endParaRPr lang="en-US" b="0" i="0" dirty="0">
              <a:effectLst/>
              <a:latin typeface="-apple-system"/>
            </a:endParaRPr>
          </a:p>
          <a:p>
            <a:pPr marL="171450" indent="-171450" algn="l">
              <a:buFont typeface="Courier New" panose="02070309020205020404" pitchFamily="49" charset="0"/>
              <a:buChar char="o"/>
            </a:pPr>
            <a:r>
              <a:rPr lang="en-US" b="0" i="0" dirty="0">
                <a:effectLst/>
                <a:latin typeface="-apple-system"/>
              </a:rPr>
              <a:t>The count() method counts the number of instances in a column.</a:t>
            </a:r>
          </a:p>
          <a:p>
            <a:pPr marL="171450" indent="-171450" algn="l">
              <a:buFont typeface="Courier New" panose="02070309020205020404" pitchFamily="49" charset="0"/>
              <a:buChar char="o"/>
            </a:pPr>
            <a:r>
              <a:rPr lang="en-US" b="0" i="0" dirty="0">
                <a:effectLst/>
                <a:latin typeface="-apple-system"/>
              </a:rPr>
              <a:t>Here we ask for the mean() or average for the Height column.  You can apply this to any numeric column.</a:t>
            </a:r>
          </a:p>
          <a:p>
            <a:pPr marL="171450" indent="-171450" algn="l">
              <a:buFont typeface="Courier New" panose="02070309020205020404" pitchFamily="49" charset="0"/>
              <a:buChar char="o"/>
            </a:pPr>
            <a:r>
              <a:rPr lang="en-US" b="0" i="0" dirty="0">
                <a:effectLst/>
                <a:latin typeface="-apple-system"/>
              </a:rPr>
              <a:t>And finally, the describe() method.  This method prints a list of basic statistics for each of the columns – count, mean, standard deviation, min, the 25</a:t>
            </a:r>
            <a:r>
              <a:rPr lang="en-US" b="0" i="0" baseline="30000" dirty="0">
                <a:effectLst/>
                <a:latin typeface="-apple-system"/>
              </a:rPr>
              <a:t>th</a:t>
            </a:r>
            <a:r>
              <a:rPr lang="en-US" b="0" i="0" dirty="0">
                <a:effectLst/>
                <a:latin typeface="-apple-system"/>
              </a:rPr>
              <a:t>, 50</a:t>
            </a:r>
            <a:r>
              <a:rPr lang="en-US" b="0" i="0" baseline="30000" dirty="0">
                <a:effectLst/>
                <a:latin typeface="-apple-system"/>
              </a:rPr>
              <a:t>th</a:t>
            </a:r>
            <a:r>
              <a:rPr lang="en-US" b="0" i="0" dirty="0">
                <a:effectLst/>
                <a:latin typeface="-apple-system"/>
              </a:rPr>
              <a:t>, and 75</a:t>
            </a:r>
            <a:r>
              <a:rPr lang="en-US" b="0" i="0" baseline="30000" dirty="0">
                <a:effectLst/>
                <a:latin typeface="-apple-system"/>
              </a:rPr>
              <a:t>th</a:t>
            </a:r>
            <a:r>
              <a:rPr lang="en-US" b="0" i="0" dirty="0">
                <a:effectLst/>
                <a:latin typeface="-apple-system"/>
              </a:rPr>
              <a:t>  percentiles, and the max value.  This is a handy method as it allows you to quickly size up your dataset.</a:t>
            </a:r>
          </a:p>
        </p:txBody>
      </p:sp>
      <p:sp>
        <p:nvSpPr>
          <p:cNvPr id="4" name="Slide Number Placeholder 3"/>
          <p:cNvSpPr>
            <a:spLocks noGrp="1"/>
          </p:cNvSpPr>
          <p:nvPr>
            <p:ph type="sldNum" sz="quarter" idx="5"/>
          </p:nvPr>
        </p:nvSpPr>
        <p:spPr/>
        <p:txBody>
          <a:bodyPr/>
          <a:lstStyle/>
          <a:p>
            <a:fld id="{3148858F-F1DB-4027-9C85-CCA6849540DD}" type="slidenum">
              <a:rPr lang="en-US" smtClean="0"/>
              <a:t>54</a:t>
            </a:fld>
            <a:endParaRPr lang="en-US"/>
          </a:p>
        </p:txBody>
      </p:sp>
    </p:spTree>
    <p:extLst>
      <p:ext uri="{BB962C8B-B14F-4D97-AF65-F5344CB8AC3E}">
        <p14:creationId xmlns:p14="http://schemas.microsoft.com/office/powerpoint/2010/main" val="2462117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In addition to basic statistics, I strongly recommend that visualize your data.  As they say, a picture is worth a thousand words.  In the next couple of slides, I’m going to quickly introduce some basic plots.  The first is the histogram. </a:t>
            </a: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endParaRPr lang="en-US" b="0" i="0">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0">
                <a:effectLst/>
                <a:latin typeface="-apple-system"/>
              </a:rPr>
              <a:t>Here’s a sample line of code to create a histogram.</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0">
                <a:effectLst/>
                <a:latin typeface="-apple-system"/>
              </a:rPr>
              <a:t>And here’s what you get when you execute that line of code.</a:t>
            </a:r>
          </a:p>
          <a:p>
            <a:pPr marL="0" indent="0" algn="l">
              <a:buFont typeface="Courier New" panose="02070309020205020404" pitchFamily="49" charset="0"/>
              <a:buNone/>
            </a:pPr>
            <a:endParaRPr lang="en-US" b="0" i="0">
              <a:effectLst/>
              <a:latin typeface="-apple-system"/>
            </a:endParaRPr>
          </a:p>
          <a:p>
            <a:pPr marL="0" indent="0" algn="l">
              <a:buFont typeface="Courier New" panose="02070309020205020404" pitchFamily="49" charset="0"/>
              <a:buNone/>
            </a:pPr>
            <a:r>
              <a:rPr lang="en-US" b="0" i="0">
                <a:effectLst/>
                <a:latin typeface="-apple-system"/>
              </a:rPr>
              <a:t>A histogram is a display of statistical information that uses bars to show the frequency of data items in successive numerical buckets of equal size.</a:t>
            </a:r>
          </a:p>
        </p:txBody>
      </p:sp>
      <p:sp>
        <p:nvSpPr>
          <p:cNvPr id="4" name="Slide Number Placeholder 3"/>
          <p:cNvSpPr>
            <a:spLocks noGrp="1"/>
          </p:cNvSpPr>
          <p:nvPr>
            <p:ph type="sldNum" sz="quarter" idx="5"/>
          </p:nvPr>
        </p:nvSpPr>
        <p:spPr/>
        <p:txBody>
          <a:bodyPr/>
          <a:lstStyle/>
          <a:p>
            <a:fld id="{3148858F-F1DB-4027-9C85-CCA6849540DD}" type="slidenum">
              <a:rPr lang="en-US" smtClean="0"/>
              <a:t>55</a:t>
            </a:fld>
            <a:endParaRPr lang="en-US"/>
          </a:p>
        </p:txBody>
      </p:sp>
    </p:spTree>
    <p:extLst>
      <p:ext uri="{BB962C8B-B14F-4D97-AF65-F5344CB8AC3E}">
        <p14:creationId xmlns:p14="http://schemas.microsoft.com/office/powerpoint/2010/main" val="23420064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quick note, </a:t>
            </a:r>
            <a:r>
              <a:rPr lang="en-US" dirty="0" err="1"/>
              <a:t>Plotnine</a:t>
            </a:r>
            <a:r>
              <a:rPr lang="en-US" dirty="0"/>
              <a:t> is on version 0.14.1, not 0.12.4!</a:t>
            </a:r>
          </a:p>
        </p:txBody>
      </p:sp>
      <p:sp>
        <p:nvSpPr>
          <p:cNvPr id="4" name="Slide Number Placeholder 3"/>
          <p:cNvSpPr>
            <a:spLocks noGrp="1"/>
          </p:cNvSpPr>
          <p:nvPr>
            <p:ph type="sldNum" sz="quarter" idx="5"/>
          </p:nvPr>
        </p:nvSpPr>
        <p:spPr/>
        <p:txBody>
          <a:bodyPr/>
          <a:lstStyle/>
          <a:p>
            <a:fld id="{3148858F-F1DB-4027-9C85-CCA6849540DD}" type="slidenum">
              <a:rPr lang="en-US" smtClean="0"/>
              <a:t>57</a:t>
            </a:fld>
            <a:endParaRPr lang="en-US"/>
          </a:p>
        </p:txBody>
      </p:sp>
    </p:spTree>
    <p:extLst>
      <p:ext uri="{BB962C8B-B14F-4D97-AF65-F5344CB8AC3E}">
        <p14:creationId xmlns:p14="http://schemas.microsoft.com/office/powerpoint/2010/main" val="3139519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 end this briefing with some reading recommendations.  Edward Tufte is one of the world’s leading authorities on data visualization.</a:t>
            </a:r>
          </a:p>
        </p:txBody>
      </p:sp>
      <p:sp>
        <p:nvSpPr>
          <p:cNvPr id="4" name="Slide Number Placeholder 3"/>
          <p:cNvSpPr>
            <a:spLocks noGrp="1"/>
          </p:cNvSpPr>
          <p:nvPr>
            <p:ph type="sldNum" sz="quarter" idx="5"/>
          </p:nvPr>
        </p:nvSpPr>
        <p:spPr/>
        <p:txBody>
          <a:bodyPr/>
          <a:lstStyle/>
          <a:p>
            <a:fld id="{3148858F-F1DB-4027-9C85-CCA6849540DD}" type="slidenum">
              <a:rPr lang="en-US" smtClean="0"/>
              <a:t>58</a:t>
            </a:fld>
            <a:endParaRPr lang="en-US"/>
          </a:p>
        </p:txBody>
      </p:sp>
    </p:spTree>
    <p:extLst>
      <p:ext uri="{BB962C8B-B14F-4D97-AF65-F5344CB8AC3E}">
        <p14:creationId xmlns:p14="http://schemas.microsoft.com/office/powerpoint/2010/main" val="3529244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I’m going to introduce you to Python operators.</a:t>
            </a:r>
          </a:p>
          <a:p>
            <a:endParaRPr lang="en-US" baseline="0"/>
          </a:p>
          <a:p>
            <a:r>
              <a:rPr lang="en-US" baseline="0"/>
              <a:t>[NEXT SLIDE]</a:t>
            </a:r>
            <a:endParaRPr lang="en-US"/>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3914505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computer science, a variable is a named location in memory.  Consider this clear plastic container with a variety of objects in it.  Each object is a specific size and takes up a certain amount of space.  Now think of this container as your computer’s memory.  Each time you create and assign a specific value to a variable, the Python </a:t>
            </a:r>
            <a:r>
              <a:rPr lang="en-US" b="1" baseline="0"/>
              <a:t>interpreter</a:t>
            </a:r>
            <a:r>
              <a:rPr lang="en-US" baseline="0"/>
              <a:t> allocates space in memory large enough to contain whatever you assign to it.  Or to use a container analogy, it creates a box to hold its value.  The variable’s </a:t>
            </a:r>
            <a:r>
              <a:rPr lang="en-US" b="1" baseline="0"/>
              <a:t>datatype </a:t>
            </a:r>
            <a:r>
              <a:rPr lang="en-US" b="0" baseline="0"/>
              <a:t>determines the amount of memory required to hold it.  Large objects require larger boxes while small objects take up less space.  Just as we see in the image shown here.  </a:t>
            </a:r>
            <a:endParaRPr lang="en-US" baseline="0"/>
          </a:p>
          <a:p>
            <a:endParaRPr lang="en-US" baseline="0"/>
          </a:p>
          <a:p>
            <a:r>
              <a:rPr lang="en-US" baseline="0"/>
              <a:t>[NEXT SLIDE}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2360977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3461690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a:latin typeface="+mn-lt"/>
              </a:rPr>
              <a:t>Alright – let’s dive into the details of Python variables.  A couple points.</a:t>
            </a:r>
          </a:p>
          <a:p>
            <a:pPr marL="0" indent="0">
              <a:lnSpc>
                <a:spcPct val="120000"/>
              </a:lnSpc>
              <a:buNone/>
            </a:pPr>
            <a:endParaRPr lang="en-US" sz="1200">
              <a:latin typeface="+mn-lt"/>
            </a:endParaRPr>
          </a:p>
          <a:p>
            <a:pPr marL="228600" indent="-228600">
              <a:lnSpc>
                <a:spcPct val="120000"/>
              </a:lnSpc>
              <a:buAutoNum type="arabicPeriod"/>
            </a:pPr>
            <a:r>
              <a:rPr lang="en-US" sz="1200">
                <a:latin typeface="+mn-lt"/>
              </a:rPr>
              <a:t>Python variables are </a:t>
            </a:r>
            <a:r>
              <a:rPr lang="en-US" sz="1200">
                <a:solidFill>
                  <a:srgbClr val="5A5AA8"/>
                </a:solidFill>
                <a:latin typeface="+mn-lt"/>
              </a:rPr>
              <a:t>dynamically </a:t>
            </a:r>
            <a:r>
              <a:rPr lang="en-US" sz="1200">
                <a:latin typeface="+mn-lt"/>
              </a:rPr>
              <a:t>declared.  So, what does that mean?  Well, a dynamically declared variable is created at runtime, as the Python interpreter reads each line of your program.  In other words, the variable’s name, datatype, and size is created on the fly, while your program is running.</a:t>
            </a:r>
          </a:p>
          <a:p>
            <a:pPr marL="228600" indent="-228600">
              <a:lnSpc>
                <a:spcPct val="120000"/>
              </a:lnSpc>
              <a:buAutoNum type="arabicPeriod"/>
            </a:pPr>
            <a:r>
              <a:rPr lang="en-US" sz="1200">
                <a:latin typeface="+mn-lt"/>
              </a:rPr>
              <a:t>The interpreter infers the variable’s type.  Take, for example, </a:t>
            </a:r>
            <a:r>
              <a:rPr lang="en-US" sz="1200" dirty="0">
                <a:latin typeface="+mn-lt"/>
              </a:rPr>
              <a:t>the fifth example given here</a:t>
            </a:r>
            <a:r>
              <a:rPr lang="en-US" sz="1200">
                <a:latin typeface="+mn-lt"/>
              </a:rPr>
              <a:t>.  </a:t>
            </a:r>
            <a:r>
              <a:rPr lang="en-US" sz="1200" dirty="0">
                <a:latin typeface="+mn-lt"/>
              </a:rPr>
              <a:t>We </a:t>
            </a:r>
            <a:r>
              <a:rPr lang="en-US" sz="1200">
                <a:latin typeface="+mn-lt"/>
              </a:rPr>
              <a:t>assign a string of characters to variable </a:t>
            </a:r>
            <a:r>
              <a:rPr lang="en-US" sz="1200" dirty="0">
                <a:latin typeface="+mn-lt"/>
              </a:rPr>
              <a:t>“</a:t>
            </a:r>
            <a:r>
              <a:rPr lang="en-US" sz="1200">
                <a:latin typeface="+mn-lt"/>
              </a:rPr>
              <a:t>e</a:t>
            </a:r>
            <a:r>
              <a:rPr lang="en-US" sz="1200" dirty="0">
                <a:latin typeface="+mn-lt"/>
              </a:rPr>
              <a:t>”.</a:t>
            </a:r>
            <a:r>
              <a:rPr lang="en-US" sz="1200">
                <a:latin typeface="+mn-lt"/>
              </a:rPr>
              <a:t>  And because this string of characters is enclosed in single quotes, the interpreter infers that its type is str (string).</a:t>
            </a:r>
            <a:endParaRPr lang="en-US" sz="1200">
              <a:solidFill>
                <a:srgbClr val="5A5AA8"/>
              </a:solidFill>
              <a:latin typeface="+mn-lt"/>
            </a:endParaRPr>
          </a:p>
          <a:p>
            <a:pPr>
              <a:lnSpc>
                <a:spcPct val="120000"/>
              </a:lnSpc>
            </a:pPr>
            <a:endParaRPr lang="en-US" sz="1200">
              <a:solidFill>
                <a:srgbClr val="5A5AA8"/>
              </a:solidFill>
              <a:latin typeface="+mn-lt"/>
            </a:endParaRPr>
          </a:p>
          <a:p>
            <a:pPr lvl="0">
              <a:lnSpc>
                <a:spcPct val="120000"/>
              </a:lnSpc>
            </a:pPr>
            <a:r>
              <a:rPr lang="en-US" sz="1200" b="1">
                <a:solidFill>
                  <a:srgbClr val="5A5AA8"/>
                </a:solidFill>
                <a:latin typeface="+mn-lt"/>
              </a:rPr>
              <a:t>Pros</a:t>
            </a:r>
            <a:r>
              <a:rPr lang="en-US" sz="1200">
                <a:solidFill>
                  <a:srgbClr val="64BA7F"/>
                </a:solidFill>
                <a:latin typeface="+mn-lt"/>
              </a:rPr>
              <a:t> </a:t>
            </a:r>
          </a:p>
          <a:p>
            <a:pPr marL="342900" lvl="0" indent="-342900">
              <a:lnSpc>
                <a:spcPct val="120000"/>
              </a:lnSpc>
              <a:buFont typeface="Courier New" panose="02070309020205020404" pitchFamily="49" charset="0"/>
              <a:buChar char="o"/>
            </a:pPr>
            <a:r>
              <a:rPr lang="en-US" sz="1200">
                <a:latin typeface="+mn-lt"/>
              </a:rPr>
              <a:t>Quick</a:t>
            </a:r>
          </a:p>
          <a:p>
            <a:pPr marL="342900" lvl="0" indent="-342900">
              <a:lnSpc>
                <a:spcPct val="120000"/>
              </a:lnSpc>
              <a:buFont typeface="Courier New" panose="02070309020205020404" pitchFamily="49" charset="0"/>
              <a:buChar char="o"/>
            </a:pPr>
            <a:r>
              <a:rPr lang="en-US" sz="1200">
                <a:latin typeface="+mn-lt"/>
              </a:rPr>
              <a:t>Usually correct</a:t>
            </a:r>
          </a:p>
          <a:p>
            <a:pPr marL="0" lvl="0" indent="0">
              <a:lnSpc>
                <a:spcPct val="120000"/>
              </a:lnSpc>
              <a:buNone/>
            </a:pPr>
            <a:endParaRPr lang="en-US" sz="1200" b="1">
              <a:solidFill>
                <a:srgbClr val="5A5AA8"/>
              </a:solidFill>
              <a:latin typeface="+mn-lt"/>
            </a:endParaRPr>
          </a:p>
          <a:p>
            <a:pPr marL="0" lvl="0" indent="0">
              <a:lnSpc>
                <a:spcPct val="120000"/>
              </a:lnSpc>
              <a:buNone/>
            </a:pPr>
            <a:r>
              <a:rPr lang="en-US" sz="1200" b="1">
                <a:solidFill>
                  <a:srgbClr val="5A5AA8"/>
                </a:solidFill>
                <a:latin typeface="+mn-lt"/>
              </a:rPr>
              <a:t>Cons </a:t>
            </a:r>
          </a:p>
          <a:p>
            <a:pPr marL="342900" lvl="0" indent="-342900">
              <a:lnSpc>
                <a:spcPct val="120000"/>
              </a:lnSpc>
              <a:buFont typeface="Courier New" panose="02070309020205020404" pitchFamily="49" charset="0"/>
              <a:buChar char="o"/>
            </a:pPr>
            <a:r>
              <a:rPr lang="en-US" sz="1200">
                <a:latin typeface="+mn-lt"/>
              </a:rPr>
              <a:t>You may get unintended results</a:t>
            </a:r>
          </a:p>
          <a:p>
            <a:pPr marL="342900" lvl="0" indent="-342900">
              <a:lnSpc>
                <a:spcPct val="120000"/>
              </a:lnSpc>
              <a:buFont typeface="Courier New" panose="02070309020205020404" pitchFamily="49" charset="0"/>
              <a:buChar char="o"/>
            </a:pPr>
            <a:r>
              <a:rPr lang="en-US" sz="1200">
                <a:latin typeface="+mn-lt"/>
              </a:rPr>
              <a:t>Variable manipulation is slower with interpreted languages</a:t>
            </a:r>
          </a:p>
          <a:p>
            <a:endParaRPr lang="en-US" sz="1200">
              <a:latin typeface="+mn-lt"/>
            </a:endParaRPr>
          </a:p>
          <a:p>
            <a:r>
              <a:rPr lang="en-US" sz="120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2899091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11/13/2024</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11/13/2024</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11/13/2024</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7185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Group 6">
            <a:extLst>
              <a:ext uri="{FF2B5EF4-FFF2-40B4-BE49-F238E27FC236}">
                <a16:creationId xmlns:a16="http://schemas.microsoft.com/office/drawing/2014/main" id="{C8256DAD-64B9-444B-CC15-C2EFD060135F}"/>
              </a:ext>
            </a:extLst>
          </p:cNvPr>
          <p:cNvGrpSpPr/>
          <p:nvPr userDrawn="1"/>
        </p:nvGrpSpPr>
        <p:grpSpPr>
          <a:xfrm rot="10454157">
            <a:off x="10825193" y="178507"/>
            <a:ext cx="1105690" cy="918099"/>
            <a:chOff x="7418717" y="1268412"/>
            <a:chExt cx="1105690" cy="918099"/>
          </a:xfrm>
        </p:grpSpPr>
        <p:pic>
          <p:nvPicPr>
            <p:cNvPr id="8" name="Picture 7">
              <a:extLst>
                <a:ext uri="{FF2B5EF4-FFF2-40B4-BE49-F238E27FC236}">
                  <a16:creationId xmlns:a16="http://schemas.microsoft.com/office/drawing/2014/main" id="{8EA540AC-CABA-665B-48BB-724DECEB2597}"/>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9" name="Group 8">
              <a:extLst>
                <a:ext uri="{FF2B5EF4-FFF2-40B4-BE49-F238E27FC236}">
                  <a16:creationId xmlns:a16="http://schemas.microsoft.com/office/drawing/2014/main" id="{1540CA8C-7746-8794-EA69-044D046EF37F}"/>
                </a:ext>
              </a:extLst>
            </p:cNvPr>
            <p:cNvGrpSpPr/>
            <p:nvPr userDrawn="1"/>
          </p:nvGrpSpPr>
          <p:grpSpPr>
            <a:xfrm>
              <a:off x="8126381" y="1344743"/>
              <a:ext cx="398026" cy="480792"/>
              <a:chOff x="5063706" y="603849"/>
              <a:chExt cx="612475" cy="739834"/>
            </a:xfrm>
          </p:grpSpPr>
          <p:pic>
            <p:nvPicPr>
              <p:cNvPr id="10" name="Picture 9">
                <a:extLst>
                  <a:ext uri="{FF2B5EF4-FFF2-40B4-BE49-F238E27FC236}">
                    <a16:creationId xmlns:a16="http://schemas.microsoft.com/office/drawing/2014/main" id="{05D23645-76DD-9D10-213C-9363AD0140AF}"/>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11" name="Rectangle 10">
                <a:extLst>
                  <a:ext uri="{FF2B5EF4-FFF2-40B4-BE49-F238E27FC236}">
                    <a16:creationId xmlns:a16="http://schemas.microsoft.com/office/drawing/2014/main" id="{7127BA47-6820-6044-177E-2B04263257E5}"/>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2" name="Picture 11">
            <a:extLst>
              <a:ext uri="{FF2B5EF4-FFF2-40B4-BE49-F238E27FC236}">
                <a16:creationId xmlns:a16="http://schemas.microsoft.com/office/drawing/2014/main" id="{698C7B2C-5803-6D7D-31DE-0F7C3D3A44AD}"/>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3" name="Picture 12">
            <a:extLst>
              <a:ext uri="{FF2B5EF4-FFF2-40B4-BE49-F238E27FC236}">
                <a16:creationId xmlns:a16="http://schemas.microsoft.com/office/drawing/2014/main" id="{0A941F1C-903F-42DE-C98B-F3E68BD107CD}"/>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24645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Freeform: Shape 6">
            <a:extLst>
              <a:ext uri="{FF2B5EF4-FFF2-40B4-BE49-F238E27FC236}">
                <a16:creationId xmlns:a16="http://schemas.microsoft.com/office/drawing/2014/main" id="{97CB2D63-AAB4-8690-F9CB-A87EFC3CFE80}"/>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5CF793-BA26-645C-678A-A1C0E76CCE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9" name="Picture 8">
            <a:extLst>
              <a:ext uri="{FF2B5EF4-FFF2-40B4-BE49-F238E27FC236}">
                <a16:creationId xmlns:a16="http://schemas.microsoft.com/office/drawing/2014/main" id="{6E309B37-019C-C7BF-E4BD-F3BB5C0684FC}"/>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10" name="Group 9">
            <a:extLst>
              <a:ext uri="{FF2B5EF4-FFF2-40B4-BE49-F238E27FC236}">
                <a16:creationId xmlns:a16="http://schemas.microsoft.com/office/drawing/2014/main" id="{C437CF8A-7869-07FA-FCC4-57E3D13401C7}"/>
              </a:ext>
            </a:extLst>
          </p:cNvPr>
          <p:cNvGrpSpPr/>
          <p:nvPr userDrawn="1"/>
        </p:nvGrpSpPr>
        <p:grpSpPr>
          <a:xfrm>
            <a:off x="481869" y="1222008"/>
            <a:ext cx="612475" cy="739834"/>
            <a:chOff x="5063706" y="603849"/>
            <a:chExt cx="612475" cy="739834"/>
          </a:xfrm>
        </p:grpSpPr>
        <p:pic>
          <p:nvPicPr>
            <p:cNvPr id="11" name="Picture 10">
              <a:extLst>
                <a:ext uri="{FF2B5EF4-FFF2-40B4-BE49-F238E27FC236}">
                  <a16:creationId xmlns:a16="http://schemas.microsoft.com/office/drawing/2014/main" id="{34947090-59E9-5696-F972-8032EC7401F4}"/>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12" name="Rectangle 11">
              <a:extLst>
                <a:ext uri="{FF2B5EF4-FFF2-40B4-BE49-F238E27FC236}">
                  <a16:creationId xmlns:a16="http://schemas.microsoft.com/office/drawing/2014/main" id="{0C2AFE9D-B3FD-0A43-C859-4E6E10AE529F}"/>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D0951C71-48CB-733E-60FB-ECEA470CA9A9}"/>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14" name="Picture 13">
            <a:extLst>
              <a:ext uri="{FF2B5EF4-FFF2-40B4-BE49-F238E27FC236}">
                <a16:creationId xmlns:a16="http://schemas.microsoft.com/office/drawing/2014/main" id="{63FC5DA9-D2D0-BACD-CFB8-7E98EDF4DC18}"/>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15" name="Picture 14">
            <a:extLst>
              <a:ext uri="{FF2B5EF4-FFF2-40B4-BE49-F238E27FC236}">
                <a16:creationId xmlns:a16="http://schemas.microsoft.com/office/drawing/2014/main" id="{6143C528-1FF8-C4F6-7828-D1FFC791FB3D}"/>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2147702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4992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5058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58800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11965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5714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11/13/2024</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0541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4348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86860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82422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11/13/2024</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11/13/2024</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11/13/2024</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11/13/2024</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11/13/2024</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11/13/2024</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11/13/2024</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11/13/2024</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65003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reativecommons.org/licenses/by-nc/3.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pngall.com/wizard-png" TargetMode="External"/><Relationship Id="rId5" Type="http://schemas.openxmlformats.org/officeDocument/2006/relationships/image" Target="../media/image18.png"/><Relationship Id="rId4" Type="http://schemas.openxmlformats.org/officeDocument/2006/relationships/image" Target="../media/image17.gi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pngall.com/wizard-png"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png"/><Relationship Id="rId4" Type="http://schemas.microsoft.com/office/2018/10/relationships/comments" Target="../comments/modernComment_111_74BFF98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46_1F58AFE8.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hyperlink" Target="https://www.turing.com/kb/data-wrangling-and-importing-csv-in-pytho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160_98EA9210.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chart" Target="../charts/chart1.xml"/></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www.capellasolutions.com/blog/taming-the-data-beast-the-art-of-efficient-data-wrangling"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image" Target="../media/image23.png"/><Relationship Id="rId5" Type="http://schemas.openxmlformats.org/officeDocument/2006/relationships/diagramQuickStyle" Target="../diagrams/quickStyle3.xml"/><Relationship Id="rId10" Type="http://schemas.openxmlformats.org/officeDocument/2006/relationships/image" Target="../media/image22.png"/><Relationship Id="rId4" Type="http://schemas.openxmlformats.org/officeDocument/2006/relationships/diagramLayout" Target="../diagrams/layout3.xml"/><Relationship Id="rId9" Type="http://schemas.openxmlformats.org/officeDocument/2006/relationships/image" Target="../media/image21.png"/><Relationship Id="rId1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hyperlink" Target="https://www.capellasolutions.com/blog/taming-the-data-beast-the-art-of-efficient-data-wrangling"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s://www.capellasolutions.com/blog/taming-the-data-beast-the-art-of-efficient-data-wrangling" TargetMode="External"/><Relationship Id="rId4" Type="http://schemas.openxmlformats.org/officeDocument/2006/relationships/image" Target="../media/image26.svg"/></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3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3.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54.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0D5C11-0DF5-486F-9F72-D98170B4FB97}"/>
              </a:ext>
            </a:extLst>
          </p:cNvPr>
          <p:cNvSpPr>
            <a:spLocks noGrp="1"/>
          </p:cNvSpPr>
          <p:nvPr>
            <p:ph type="title"/>
          </p:nvPr>
        </p:nvSpPr>
        <p:spPr>
          <a:xfrm>
            <a:off x="831850" y="-2852738"/>
            <a:ext cx="10515600" cy="2852738"/>
          </a:xfrm>
        </p:spPr>
        <p:txBody>
          <a:bodyPr vert="horz" lIns="91440" tIns="45720" rIns="91440" bIns="45720" rtlCol="0" anchor="b">
            <a:normAutofit/>
          </a:bodyPr>
          <a:lstStyle/>
          <a:p>
            <a:r>
              <a:rPr lang="en-US" dirty="0"/>
              <a:t>Python for AI</a:t>
            </a:r>
          </a:p>
        </p:txBody>
      </p:sp>
      <p:sp>
        <p:nvSpPr>
          <p:cNvPr id="3" name="Text Placeholder 2">
            <a:extLst>
              <a:ext uri="{FF2B5EF4-FFF2-40B4-BE49-F238E27FC236}">
                <a16:creationId xmlns:a16="http://schemas.microsoft.com/office/drawing/2014/main" id="{098BC2D2-CCF7-4C63-8489-B46BF394FCA2}"/>
              </a:ext>
              <a:ext uri="{C183D7F6-B498-43B3-948B-1728B52AA6E4}">
                <adec:decorative xmlns:adec="http://schemas.microsoft.com/office/drawing/2017/decorative" val="1"/>
              </a:ext>
            </a:extLst>
          </p:cNvPr>
          <p:cNvSpPr>
            <a:spLocks noGrp="1"/>
          </p:cNvSpPr>
          <p:nvPr>
            <p:ph type="body" idx="1"/>
          </p:nvPr>
        </p:nvSpPr>
        <p:spPr>
          <a:xfrm>
            <a:off x="370145" y="5150691"/>
            <a:ext cx="10515600" cy="670560"/>
          </a:xfrm>
        </p:spPr>
        <p:txBody>
          <a:bodyPr>
            <a:normAutofit/>
          </a:bodyPr>
          <a:lstStyle/>
          <a:p>
            <a:r>
              <a:rPr lang="en-US" sz="2800" dirty="0">
                <a:latin typeface="Avenir" panose="02000503020000020003" pitchFamily="2" charset="0"/>
                <a:cs typeface="Segoe UI" panose="020B0502040204020203" pitchFamily="34" charset="0"/>
              </a:rPr>
              <a:t>Python Crash Course!</a:t>
            </a:r>
          </a:p>
        </p:txBody>
      </p:sp>
      <p:pic>
        <p:nvPicPr>
          <p:cNvPr id="5" name="Graphic 4">
            <a:extLst>
              <a:ext uri="{FF2B5EF4-FFF2-40B4-BE49-F238E27FC236}">
                <a16:creationId xmlns:a16="http://schemas.microsoft.com/office/drawing/2014/main" id="{DF27BAC9-5A6D-3E11-357C-BAB7C3DD4FB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a:extLst>
              <a:ext uri="{FF2B5EF4-FFF2-40B4-BE49-F238E27FC236}">
                <a16:creationId xmlns:a16="http://schemas.microsoft.com/office/drawing/2014/main" id="{892659E9-3D8B-3B83-8D4A-7A89613C0D4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a:solidFill>
                  <a:schemeClr val="tx1">
                    <a:lumMod val="75000"/>
                    <a:lumOff val="25000"/>
                  </a:schemeClr>
                </a:solidFill>
                <a:latin typeface="Avenir Black" panose="02000503020000020003" pitchFamily="2" charset="0"/>
              </a:rPr>
              <a:t>Variable Name Rules</a:t>
            </a:r>
          </a:p>
        </p:txBody>
      </p:sp>
      <p:sp>
        <p:nvSpPr>
          <p:cNvPr id="3" name="Content Placeholder 2"/>
          <p:cNvSpPr>
            <a:spLocks noGrp="1"/>
          </p:cNvSpPr>
          <p:nvPr>
            <p:ph idx="1"/>
          </p:nvPr>
        </p:nvSpPr>
        <p:spPr>
          <a:xfrm>
            <a:off x="838200" y="1934529"/>
            <a:ext cx="10515600" cy="4351338"/>
          </a:xfrm>
        </p:spPr>
        <p:txBody>
          <a:bodyPr>
            <a:normAutofit/>
          </a:bodyPr>
          <a:lstStyle/>
          <a:p>
            <a:pPr marL="0" indent="0">
              <a:lnSpc>
                <a:spcPct val="100000"/>
              </a:lnSpc>
              <a:buNone/>
            </a:pPr>
            <a:r>
              <a:rPr lang="en-US">
                <a:latin typeface="Avenir" panose="02000503020000020003" pitchFamily="2" charset="0"/>
              </a:rPr>
              <a:t>Variable names (in Python) are </a:t>
            </a:r>
            <a:r>
              <a:rPr lang="en-US" u="sng">
                <a:solidFill>
                  <a:srgbClr val="5A5AA8"/>
                </a:solidFill>
                <a:latin typeface="Avenir" panose="02000503020000020003" pitchFamily="2" charset="0"/>
              </a:rPr>
              <a:t>case sensitive</a:t>
            </a:r>
            <a:r>
              <a:rPr lang="en-US">
                <a:solidFill>
                  <a:srgbClr val="5A5AA8"/>
                </a:solidFill>
                <a:latin typeface="Avenir" panose="02000503020000020003" pitchFamily="2" charset="0"/>
              </a:rPr>
              <a:t> </a:t>
            </a:r>
            <a:r>
              <a:rPr lang="en-US">
                <a:latin typeface="Avenir" panose="02000503020000020003" pitchFamily="2" charset="0"/>
              </a:rPr>
              <a:t>and </a:t>
            </a:r>
            <a:r>
              <a:rPr lang="en-US">
                <a:solidFill>
                  <a:srgbClr val="5A5AA8"/>
                </a:solidFill>
                <a:latin typeface="Avenir" panose="02000503020000020003" pitchFamily="2" charset="0"/>
              </a:rPr>
              <a:t>MUST</a:t>
            </a:r>
          </a:p>
          <a:p>
            <a:pPr lvl="1">
              <a:lnSpc>
                <a:spcPct val="100000"/>
              </a:lnSpc>
            </a:pPr>
            <a:r>
              <a:rPr lang="en-US">
                <a:latin typeface="Avenir" panose="02000503020000020003" pitchFamily="2" charset="0"/>
              </a:rPr>
              <a:t> Begin with a </a:t>
            </a:r>
            <a:r>
              <a:rPr lang="en-US">
                <a:solidFill>
                  <a:srgbClr val="5A5AA8"/>
                </a:solidFill>
                <a:latin typeface="Avenir" panose="02000503020000020003" pitchFamily="2" charset="0"/>
              </a:rPr>
              <a:t>letter</a:t>
            </a:r>
            <a:r>
              <a:rPr lang="en-US">
                <a:latin typeface="Avenir" panose="02000503020000020003" pitchFamily="2" charset="0"/>
              </a:rPr>
              <a:t> (or an</a:t>
            </a:r>
            <a:r>
              <a:rPr lang="en-US">
                <a:solidFill>
                  <a:schemeClr val="accent5">
                    <a:lumMod val="75000"/>
                  </a:schemeClr>
                </a:solidFill>
                <a:latin typeface="Avenir" panose="02000503020000020003" pitchFamily="2" charset="0"/>
              </a:rPr>
              <a:t> </a:t>
            </a:r>
            <a:r>
              <a:rPr lang="en-US">
                <a:solidFill>
                  <a:srgbClr val="5A5AA8"/>
                </a:solidFill>
                <a:latin typeface="Avenir" panose="02000503020000020003" pitchFamily="2" charset="0"/>
              </a:rPr>
              <a:t>underscore</a:t>
            </a:r>
            <a:r>
              <a:rPr lang="en-US">
                <a:latin typeface="Avenir" panose="02000503020000020003" pitchFamily="2" charset="0"/>
              </a:rPr>
              <a:t>)</a:t>
            </a:r>
          </a:p>
          <a:p>
            <a:pPr lvl="1">
              <a:lnSpc>
                <a:spcPct val="100000"/>
              </a:lnSpc>
            </a:pPr>
            <a:r>
              <a:rPr lang="en-US">
                <a:latin typeface="Avenir" panose="02000503020000020003" pitchFamily="2" charset="0"/>
              </a:rPr>
              <a:t> </a:t>
            </a:r>
            <a:r>
              <a:rPr lang="en-US">
                <a:solidFill>
                  <a:srgbClr val="5A5AA8"/>
                </a:solidFill>
                <a:latin typeface="Avenir" panose="02000503020000020003" pitchFamily="2" charset="0"/>
              </a:rPr>
              <a:t>Not</a:t>
            </a:r>
            <a:r>
              <a:rPr lang="en-US">
                <a:solidFill>
                  <a:srgbClr val="64BA7F"/>
                </a:solidFill>
                <a:latin typeface="Avenir" panose="02000503020000020003" pitchFamily="2" charset="0"/>
              </a:rPr>
              <a:t> </a:t>
            </a:r>
            <a:r>
              <a:rPr lang="en-US">
                <a:latin typeface="Avenir" panose="02000503020000020003" pitchFamily="2" charset="0"/>
              </a:rPr>
              <a:t>contain a space or a period (.)</a:t>
            </a:r>
          </a:p>
          <a:p>
            <a:pPr lvl="1">
              <a:lnSpc>
                <a:spcPct val="100000"/>
              </a:lnSpc>
            </a:pPr>
            <a:r>
              <a:rPr lang="en-US">
                <a:latin typeface="Avenir" panose="02000503020000020003" pitchFamily="2" charset="0"/>
              </a:rPr>
              <a:t> </a:t>
            </a:r>
            <a:r>
              <a:rPr lang="en-US">
                <a:solidFill>
                  <a:srgbClr val="5A5AA8"/>
                </a:solidFill>
                <a:latin typeface="Avenir" panose="02000503020000020003" pitchFamily="2" charset="0"/>
              </a:rPr>
              <a:t>Not</a:t>
            </a:r>
            <a:r>
              <a:rPr lang="en-US">
                <a:latin typeface="Avenir" panose="02000503020000020003" pitchFamily="2" charset="0"/>
              </a:rPr>
              <a:t> be a reserved keyword</a:t>
            </a:r>
          </a:p>
          <a:p>
            <a:pPr lvl="1">
              <a:lnSpc>
                <a:spcPct val="100000"/>
              </a:lnSpc>
            </a:pPr>
            <a:r>
              <a:rPr lang="en-US">
                <a:latin typeface="Avenir" panose="02000503020000020003" pitchFamily="2" charset="0"/>
              </a:rPr>
              <a:t> Be</a:t>
            </a:r>
            <a:r>
              <a:rPr lang="en-US">
                <a:solidFill>
                  <a:srgbClr val="5A5AA8"/>
                </a:solidFill>
                <a:latin typeface="Avenir" panose="02000503020000020003" pitchFamily="2" charset="0"/>
              </a:rPr>
              <a:t> unique </a:t>
            </a:r>
            <a:r>
              <a:rPr lang="en-US">
                <a:latin typeface="Avenir" panose="02000503020000020003" pitchFamily="2" charset="0"/>
              </a:rPr>
              <a:t>(can’t be the same as another variable or function name)</a:t>
            </a:r>
          </a:p>
          <a:p>
            <a:pPr lvl="1">
              <a:lnSpc>
                <a:spcPct val="100000"/>
              </a:lnSpc>
            </a:pPr>
            <a:r>
              <a:rPr lang="en-US">
                <a:latin typeface="Avenir" panose="02000503020000020003" pitchFamily="2" charset="0"/>
              </a:rPr>
              <a:t> Not more than </a:t>
            </a:r>
            <a:r>
              <a:rPr lang="en-US">
                <a:solidFill>
                  <a:srgbClr val="5A5AA8"/>
                </a:solidFill>
                <a:latin typeface="Avenir" panose="02000503020000020003" pitchFamily="2" charset="0"/>
              </a:rPr>
              <a:t>79 </a:t>
            </a:r>
            <a:r>
              <a:rPr lang="en-US">
                <a:latin typeface="Avenir" panose="02000503020000020003" pitchFamily="2" charset="0"/>
              </a:rPr>
              <a:t>Characters (if this is a problem, we need to talk!)</a:t>
            </a:r>
          </a:p>
          <a:p>
            <a:pPr lvl="1">
              <a:lnSpc>
                <a:spcPct val="100000"/>
              </a:lnSpc>
            </a:pPr>
            <a:endParaRPr lang="en-US">
              <a:latin typeface="Avenir" panose="02000503020000020003" pitchFamily="2" charset="0"/>
            </a:endParaRPr>
          </a:p>
        </p:txBody>
      </p:sp>
      <p:pic>
        <p:nvPicPr>
          <p:cNvPr id="4" name="Picture 3">
            <a:extLst>
              <a:ext uri="{FF2B5EF4-FFF2-40B4-BE49-F238E27FC236}">
                <a16:creationId xmlns:a16="http://schemas.microsoft.com/office/drawing/2014/main" id="{AE5CD5B6-FEDB-51EA-0F91-6F5B4E87C25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4238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2D545-F2C3-49DD-9518-1909FCC37F46}"/>
              </a:ext>
            </a:extLst>
          </p:cNvPr>
          <p:cNvSpPr>
            <a:spLocks noGrp="1"/>
          </p:cNvSpPr>
          <p:nvPr>
            <p:ph type="title"/>
          </p:nvPr>
        </p:nvSpPr>
        <p:spPr>
          <a:xfrm>
            <a:off x="840863" y="863065"/>
            <a:ext cx="10515600" cy="451620"/>
          </a:xfrm>
        </p:spPr>
        <p:txBody>
          <a:bodyPr>
            <a:noAutofit/>
          </a:bodyPr>
          <a:lstStyle/>
          <a:p>
            <a:pPr algn="ctr"/>
            <a:r>
              <a:rPr lang="en-US" sz="4000" b="1">
                <a:solidFill>
                  <a:schemeClr val="tx1">
                    <a:lumMod val="75000"/>
                    <a:lumOff val="25000"/>
                  </a:schemeClr>
                </a:solidFill>
                <a:latin typeface="Avenir Black" panose="02000503020000020003" pitchFamily="2" charset="0"/>
                <a:ea typeface="+mn-ea"/>
                <a:cs typeface="+mn-cs"/>
              </a:rPr>
              <a:t>Reserved words</a:t>
            </a:r>
          </a:p>
        </p:txBody>
      </p:sp>
      <p:graphicFrame>
        <p:nvGraphicFramePr>
          <p:cNvPr id="6" name="Table 6">
            <a:extLst>
              <a:ext uri="{FF2B5EF4-FFF2-40B4-BE49-F238E27FC236}">
                <a16:creationId xmlns:a16="http://schemas.microsoft.com/office/drawing/2014/main" id="{473EDA6D-62EA-9A7C-FE7C-4BA08842B005}"/>
              </a:ext>
            </a:extLst>
          </p:cNvPr>
          <p:cNvGraphicFramePr>
            <a:graphicFrameLocks noGrp="1"/>
          </p:cNvGraphicFramePr>
          <p:nvPr/>
        </p:nvGraphicFramePr>
        <p:xfrm>
          <a:off x="2032000" y="1991255"/>
          <a:ext cx="8128000" cy="3123673"/>
        </p:xfrm>
        <a:graphic>
          <a:graphicData uri="http://schemas.openxmlformats.org/drawingml/2006/table">
            <a:tbl>
              <a:tblPr firstRow="1" bandRow="1">
                <a:solidFill>
                  <a:srgbClr val="D6EECF"/>
                </a:solidFill>
                <a:effectLst>
                  <a:outerShdw blurRad="50800" dist="38100" dir="2700000" algn="tl" rotWithShape="0">
                    <a:prstClr val="black">
                      <a:alpha val="40000"/>
                    </a:prstClr>
                  </a:outerShdw>
                </a:effectLst>
                <a:tableStyleId>{16D9F66E-5EB9-4882-86FB-DCBF35E3C3E4}</a:tableStyleId>
              </a:tblPr>
              <a:tblGrid>
                <a:gridCol w="1625600">
                  <a:extLst>
                    <a:ext uri="{9D8B030D-6E8A-4147-A177-3AD203B41FA5}">
                      <a16:colId xmlns:a16="http://schemas.microsoft.com/office/drawing/2014/main" val="2703301831"/>
                    </a:ext>
                  </a:extLst>
                </a:gridCol>
                <a:gridCol w="1625600">
                  <a:extLst>
                    <a:ext uri="{9D8B030D-6E8A-4147-A177-3AD203B41FA5}">
                      <a16:colId xmlns:a16="http://schemas.microsoft.com/office/drawing/2014/main" val="973530873"/>
                    </a:ext>
                  </a:extLst>
                </a:gridCol>
                <a:gridCol w="1625600">
                  <a:extLst>
                    <a:ext uri="{9D8B030D-6E8A-4147-A177-3AD203B41FA5}">
                      <a16:colId xmlns:a16="http://schemas.microsoft.com/office/drawing/2014/main" val="1946926595"/>
                    </a:ext>
                  </a:extLst>
                </a:gridCol>
                <a:gridCol w="1625600">
                  <a:extLst>
                    <a:ext uri="{9D8B030D-6E8A-4147-A177-3AD203B41FA5}">
                      <a16:colId xmlns:a16="http://schemas.microsoft.com/office/drawing/2014/main" val="1633248280"/>
                    </a:ext>
                  </a:extLst>
                </a:gridCol>
                <a:gridCol w="1625600">
                  <a:extLst>
                    <a:ext uri="{9D8B030D-6E8A-4147-A177-3AD203B41FA5}">
                      <a16:colId xmlns:a16="http://schemas.microsoft.com/office/drawing/2014/main" val="4191816903"/>
                    </a:ext>
                  </a:extLst>
                </a:gridCol>
              </a:tblGrid>
              <a:tr h="446239">
                <a:tc>
                  <a:txBody>
                    <a:bodyPr/>
                    <a:lstStyle/>
                    <a:p>
                      <a:pPr algn="ctr"/>
                      <a:r>
                        <a:rPr lang="en-US" b="0" i="0">
                          <a:latin typeface="Consolas" panose="020B0609020204030204" pitchFamily="49" charset="0"/>
                          <a:cs typeface="Consolas" panose="020B0609020204030204" pitchFamily="49" charset="0"/>
                        </a:rPr>
                        <a:t>False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await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else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import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pass</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624317033"/>
                  </a:ext>
                </a:extLst>
              </a:tr>
              <a:tr h="446239">
                <a:tc>
                  <a:txBody>
                    <a:bodyPr/>
                    <a:lstStyle/>
                    <a:p>
                      <a:pPr algn="ctr"/>
                      <a:r>
                        <a:rPr lang="en-US" b="0" i="0">
                          <a:latin typeface="Consolas" panose="020B0609020204030204" pitchFamily="49" charset="0"/>
                          <a:cs typeface="Consolas" panose="020B0609020204030204" pitchFamily="49" charset="0"/>
                        </a:rPr>
                        <a:t>None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break</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except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in</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raise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107760986"/>
                  </a:ext>
                </a:extLst>
              </a:tr>
              <a:tr h="446239">
                <a:tc>
                  <a:txBody>
                    <a:bodyPr/>
                    <a:lstStyle/>
                    <a:p>
                      <a:pPr algn="ctr"/>
                      <a:r>
                        <a:rPr lang="en-US" b="0" i="0">
                          <a:latin typeface="Consolas" panose="020B0609020204030204" pitchFamily="49" charset="0"/>
                          <a:cs typeface="Consolas" panose="020B0609020204030204" pitchFamily="49" charset="0"/>
                        </a:rPr>
                        <a:t>True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class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finally</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return</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372185978"/>
                  </a:ext>
                </a:extLst>
              </a:tr>
              <a:tr h="446239">
                <a:tc>
                  <a:txBody>
                    <a:bodyPr/>
                    <a:lstStyle/>
                    <a:p>
                      <a:pPr algn="ctr"/>
                      <a:r>
                        <a:rPr lang="en-US" b="0" i="0">
                          <a:latin typeface="Consolas" panose="020B0609020204030204" pitchFamily="49" charset="0"/>
                          <a:cs typeface="Consolas" panose="020B0609020204030204" pitchFamily="49" charset="0"/>
                        </a:rPr>
                        <a:t>and</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continue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for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lambda</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try</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049102"/>
                  </a:ext>
                </a:extLst>
              </a:tr>
              <a:tr h="446239">
                <a:tc>
                  <a:txBody>
                    <a:bodyPr/>
                    <a:lstStyle/>
                    <a:p>
                      <a:pPr algn="ctr"/>
                      <a:r>
                        <a:rPr lang="en-US" b="0" i="0">
                          <a:latin typeface="Consolas" panose="020B0609020204030204" pitchFamily="49" charset="0"/>
                          <a:cs typeface="Consolas" panose="020B0609020204030204" pitchFamily="49" charset="0"/>
                        </a:rPr>
                        <a:t>as</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def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from</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nonlocal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while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83621033"/>
                  </a:ext>
                </a:extLst>
              </a:tr>
              <a:tr h="446239">
                <a:tc>
                  <a:txBody>
                    <a:bodyPr/>
                    <a:lstStyle/>
                    <a:p>
                      <a:pPr algn="ctr"/>
                      <a:r>
                        <a:rPr lang="en-US" b="0" i="0">
                          <a:latin typeface="Consolas" panose="020B0609020204030204" pitchFamily="49" charset="0"/>
                          <a:cs typeface="Consolas" panose="020B0609020204030204" pitchFamily="49" charset="0"/>
                        </a:rPr>
                        <a:t>assert</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del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global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not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with</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013644477"/>
                  </a:ext>
                </a:extLst>
              </a:tr>
              <a:tr h="446239">
                <a:tc>
                  <a:txBody>
                    <a:bodyPr/>
                    <a:lstStyle/>
                    <a:p>
                      <a:pPr algn="ctr"/>
                      <a:r>
                        <a:rPr lang="en-US" b="0" i="0">
                          <a:latin typeface="Consolas" panose="020B0609020204030204" pitchFamily="49" charset="0"/>
                          <a:cs typeface="Consolas" panose="020B0609020204030204" pitchFamily="49" charset="0"/>
                        </a:rPr>
                        <a:t>async</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err="1">
                          <a:latin typeface="Consolas" panose="020B0609020204030204" pitchFamily="49" charset="0"/>
                          <a:cs typeface="Consolas" panose="020B0609020204030204" pitchFamily="49" charset="0"/>
                        </a:rPr>
                        <a:t>elif</a:t>
                      </a:r>
                      <a:endParaRPr lang="en-US" b="0" i="0">
                        <a:latin typeface="Consolas" panose="020B0609020204030204" pitchFamily="49" charset="0"/>
                        <a:cs typeface="Consolas" panose="020B0609020204030204" pitchFamily="49"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yield</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17737274"/>
                  </a:ext>
                </a:extLst>
              </a:tr>
            </a:tbl>
          </a:graphicData>
        </a:graphic>
      </p:graphicFrame>
      <p:pic>
        <p:nvPicPr>
          <p:cNvPr id="2" name="Picture 1">
            <a:extLst>
              <a:ext uri="{FF2B5EF4-FFF2-40B4-BE49-F238E27FC236}">
                <a16:creationId xmlns:a16="http://schemas.microsoft.com/office/drawing/2014/main" id="{5549A68B-888F-8206-6151-FEDF7A0789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23499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a:solidFill>
                  <a:schemeClr val="tx1">
                    <a:lumMod val="75000"/>
                    <a:lumOff val="25000"/>
                  </a:schemeClr>
                </a:solidFill>
                <a:latin typeface="Avenir Black" panose="02000503020000020003" pitchFamily="2" charset="0"/>
              </a:rPr>
              <a:t>Variable Naming Recommendations</a:t>
            </a:r>
          </a:p>
        </p:txBody>
      </p:sp>
      <p:sp>
        <p:nvSpPr>
          <p:cNvPr id="3" name="Content Placeholder 2"/>
          <p:cNvSpPr>
            <a:spLocks noGrp="1"/>
          </p:cNvSpPr>
          <p:nvPr>
            <p:ph idx="1"/>
          </p:nvPr>
        </p:nvSpPr>
        <p:spPr>
          <a:xfrm>
            <a:off x="581025" y="1652590"/>
            <a:ext cx="11234738" cy="4486275"/>
          </a:xfrm>
        </p:spPr>
        <p:txBody>
          <a:bodyPr>
            <a:normAutofit/>
          </a:bodyPr>
          <a:lstStyle/>
          <a:p>
            <a:pPr marL="0" indent="0">
              <a:lnSpc>
                <a:spcPct val="120000"/>
              </a:lnSpc>
              <a:buNone/>
            </a:pPr>
            <a:r>
              <a:rPr lang="en-US" u="sng">
                <a:latin typeface="Avenir Medium" panose="02000503020000020003" pitchFamily="2" charset="0"/>
              </a:rPr>
              <a:t>Naming conventions are suggested, not required</a:t>
            </a:r>
            <a:endParaRPr lang="en-US">
              <a:latin typeface="Avenir Medium" panose="02000503020000020003" pitchFamily="2" charset="0"/>
            </a:endParaRPr>
          </a:p>
          <a:p>
            <a:pPr>
              <a:lnSpc>
                <a:spcPct val="120000"/>
              </a:lnSpc>
            </a:pPr>
            <a:r>
              <a:rPr lang="en-US">
                <a:latin typeface="Avenir" panose="02000503020000020003" pitchFamily="2" charset="0"/>
              </a:rPr>
              <a:t>Make your names </a:t>
            </a:r>
            <a:r>
              <a:rPr lang="en-US">
                <a:solidFill>
                  <a:srgbClr val="5A5AA8"/>
                </a:solidFill>
                <a:latin typeface="Avenir" panose="02000503020000020003" pitchFamily="2" charset="0"/>
              </a:rPr>
              <a:t>intuitive, readable, concise, and consistent</a:t>
            </a:r>
            <a:r>
              <a:rPr lang="en-US">
                <a:latin typeface="Avenir" panose="02000503020000020003" pitchFamily="2" charset="0"/>
              </a:rPr>
              <a:t>!</a:t>
            </a:r>
          </a:p>
          <a:p>
            <a:pPr>
              <a:lnSpc>
                <a:spcPct val="120000"/>
              </a:lnSpc>
            </a:pPr>
            <a:r>
              <a:rPr lang="en-US">
                <a:latin typeface="Avenir" panose="02000503020000020003" pitchFamily="2" charset="0"/>
              </a:rPr>
              <a:t>Begin variable names with a lower case letter  (“</a:t>
            </a:r>
            <a:r>
              <a:rPr lang="en-US">
                <a:solidFill>
                  <a:srgbClr val="5A5AA8"/>
                </a:solidFill>
                <a:latin typeface="Avenir" panose="02000503020000020003" pitchFamily="2" charset="0"/>
              </a:rPr>
              <a:t>a</a:t>
            </a:r>
            <a:r>
              <a:rPr lang="en-US">
                <a:latin typeface="Avenir" panose="02000503020000020003" pitchFamily="2" charset="0"/>
              </a:rPr>
              <a:t>” not “</a:t>
            </a:r>
            <a:r>
              <a:rPr lang="en-US">
                <a:solidFill>
                  <a:srgbClr val="5A5AA8"/>
                </a:solidFill>
                <a:latin typeface="Avenir" panose="02000503020000020003" pitchFamily="2" charset="0"/>
              </a:rPr>
              <a:t>A</a:t>
            </a:r>
            <a:r>
              <a:rPr lang="en-US">
                <a:latin typeface="Avenir" panose="02000503020000020003" pitchFamily="2" charset="0"/>
              </a:rPr>
              <a:t>”)</a:t>
            </a:r>
          </a:p>
          <a:p>
            <a:pPr>
              <a:lnSpc>
                <a:spcPct val="120000"/>
              </a:lnSpc>
            </a:pPr>
            <a:r>
              <a:rPr lang="en-US">
                <a:latin typeface="Avenir" panose="02000503020000020003" pitchFamily="2" charset="0"/>
              </a:rPr>
              <a:t>Use “</a:t>
            </a:r>
            <a:r>
              <a:rPr lang="en-US">
                <a:solidFill>
                  <a:srgbClr val="5A5AA8"/>
                </a:solidFill>
                <a:latin typeface="Avenir" panose="02000503020000020003" pitchFamily="2" charset="0"/>
              </a:rPr>
              <a:t>camel casing</a:t>
            </a:r>
            <a:r>
              <a:rPr lang="en-US">
                <a:latin typeface="Avenir" panose="02000503020000020003" pitchFamily="2" charset="0"/>
              </a:rPr>
              <a:t>” – capitalize each new “word”  (</a:t>
            </a:r>
            <a:r>
              <a:rPr lang="en-US" err="1">
                <a:solidFill>
                  <a:srgbClr val="5A5AA8"/>
                </a:solidFill>
                <a:latin typeface="Avenir" panose="02000503020000020003" pitchFamily="2" charset="0"/>
              </a:rPr>
              <a:t>myVar</a:t>
            </a:r>
            <a:r>
              <a:rPr lang="en-US">
                <a:solidFill>
                  <a:srgbClr val="5A5AA8"/>
                </a:solidFill>
                <a:latin typeface="Avenir" panose="02000503020000020003" pitchFamily="2" charset="0"/>
              </a:rPr>
              <a:t>, </a:t>
            </a:r>
            <a:r>
              <a:rPr lang="en-US" err="1">
                <a:solidFill>
                  <a:srgbClr val="5A5AA8"/>
                </a:solidFill>
                <a:latin typeface="Avenir" panose="02000503020000020003" pitchFamily="2" charset="0"/>
              </a:rPr>
              <a:t>sumDollars</a:t>
            </a:r>
            <a:r>
              <a:rPr lang="en-US">
                <a:latin typeface="Avenir" panose="02000503020000020003" pitchFamily="2" charset="0"/>
              </a:rPr>
              <a:t>)</a:t>
            </a:r>
          </a:p>
          <a:p>
            <a:pPr marL="0" indent="0" algn="ctr">
              <a:lnSpc>
                <a:spcPct val="120000"/>
              </a:lnSpc>
              <a:buNone/>
            </a:pPr>
            <a:r>
              <a:rPr lang="en-US" b="1">
                <a:latin typeface="Avenir Black" panose="02000503020000020003" pitchFamily="2" charset="0"/>
              </a:rPr>
              <a:t>OR</a:t>
            </a:r>
          </a:p>
          <a:p>
            <a:pPr>
              <a:lnSpc>
                <a:spcPct val="120000"/>
              </a:lnSpc>
            </a:pPr>
            <a:r>
              <a:rPr lang="en-US">
                <a:latin typeface="Avenir" panose="02000503020000020003" pitchFamily="2" charset="0"/>
              </a:rPr>
              <a:t>Use underscores to separate each “word”  (</a:t>
            </a:r>
            <a:r>
              <a:rPr lang="en-US" err="1">
                <a:solidFill>
                  <a:srgbClr val="5A5AA8"/>
                </a:solidFill>
                <a:latin typeface="Avenir" panose="02000503020000020003" pitchFamily="2" charset="0"/>
              </a:rPr>
              <a:t>my_var</a:t>
            </a:r>
            <a:r>
              <a:rPr lang="en-US">
                <a:solidFill>
                  <a:srgbClr val="5A5AA8"/>
                </a:solidFill>
                <a:latin typeface="Avenir" panose="02000503020000020003" pitchFamily="2" charset="0"/>
              </a:rPr>
              <a:t>, </a:t>
            </a:r>
            <a:r>
              <a:rPr lang="en-US" err="1">
                <a:solidFill>
                  <a:srgbClr val="5A5AA8"/>
                </a:solidFill>
                <a:latin typeface="Avenir" panose="02000503020000020003" pitchFamily="2" charset="0"/>
              </a:rPr>
              <a:t>sum_dollars</a:t>
            </a:r>
            <a:r>
              <a:rPr lang="en-US">
                <a:latin typeface="Avenir" panose="02000503020000020003" pitchFamily="2" charset="0"/>
              </a:rPr>
              <a:t>)</a:t>
            </a:r>
          </a:p>
        </p:txBody>
      </p:sp>
      <p:pic>
        <p:nvPicPr>
          <p:cNvPr id="4" name="Picture 3">
            <a:extLst>
              <a:ext uri="{FF2B5EF4-FFF2-40B4-BE49-F238E27FC236}">
                <a16:creationId xmlns:a16="http://schemas.microsoft.com/office/drawing/2014/main" id="{C262321A-BC5B-D3BC-E71D-94E5D282792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965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a:solidFill>
                  <a:srgbClr val="737373"/>
                </a:solidFill>
                <a:latin typeface="Avenir" panose="02000503020000020003" pitchFamily="2" charset="0"/>
                <a:ea typeface="+mn-ea"/>
                <a:cs typeface="Segoe UI" panose="020B0502040204020203" pitchFamily="34" charset="0"/>
              </a:rPr>
              <a:t>Operators</a:t>
            </a:r>
          </a:p>
        </p:txBody>
      </p:sp>
    </p:spTree>
    <p:extLst>
      <p:ext uri="{BB962C8B-B14F-4D97-AF65-F5344CB8AC3E}">
        <p14:creationId xmlns:p14="http://schemas.microsoft.com/office/powerpoint/2010/main" val="27940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AE8ACE-AEFF-BA5D-4FDF-571969670378}"/>
              </a:ext>
            </a:extLst>
          </p:cNvPr>
          <p:cNvSpPr txBox="1"/>
          <p:nvPr/>
        </p:nvSpPr>
        <p:spPr>
          <a:xfrm>
            <a:off x="-2720" y="6488668"/>
            <a:ext cx="6098720" cy="369332"/>
          </a:xfrm>
          <a:prstGeom prst="rect">
            <a:avLst/>
          </a:prstGeom>
          <a:noFill/>
        </p:spPr>
        <p:txBody>
          <a:bodyPr wrap="square">
            <a:spAutoFit/>
          </a:bodyPr>
          <a:lstStyle/>
          <a:p>
            <a:r>
              <a:rPr lang="en-US" b="0" i="0">
                <a:solidFill>
                  <a:srgbClr val="374151"/>
                </a:solidFill>
                <a:effectLst/>
                <a:latin typeface="Söhne"/>
              </a:rPr>
              <a:t>https://www.101computing.net/computing-operators/</a:t>
            </a:r>
          </a:p>
        </p:txBody>
      </p:sp>
      <p:pic>
        <p:nvPicPr>
          <p:cNvPr id="5" name="Picture 4">
            <a:extLst>
              <a:ext uri="{FF2B5EF4-FFF2-40B4-BE49-F238E27FC236}">
                <a16:creationId xmlns:a16="http://schemas.microsoft.com/office/drawing/2014/main" id="{E1A0A492-6204-2C8C-5F8F-8EC3415A43A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 name="Picture 2">
            <a:extLst>
              <a:ext uri="{FF2B5EF4-FFF2-40B4-BE49-F238E27FC236}">
                <a16:creationId xmlns:a16="http://schemas.microsoft.com/office/drawing/2014/main" id="{28A621B2-C323-CE34-E360-15C064E1C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532365" y="1040606"/>
            <a:ext cx="7127269" cy="477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15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a:latin typeface="Avenir Black" panose="02000503020000020003" pitchFamily="2" charset="0"/>
              </a:rPr>
              <a:t>Python Arithmetic Operators</a:t>
            </a:r>
          </a:p>
        </p:txBody>
      </p:sp>
      <p:sp>
        <p:nvSpPr>
          <p:cNvPr id="3" name="Content Placeholder 2"/>
          <p:cNvSpPr>
            <a:spLocks noGrp="1"/>
          </p:cNvSpPr>
          <p:nvPr>
            <p:ph sz="half" idx="1"/>
          </p:nvPr>
        </p:nvSpPr>
        <p:spPr>
          <a:xfrm>
            <a:off x="1959864" y="1798068"/>
            <a:ext cx="4059937" cy="4351338"/>
          </a:xfrm>
        </p:spPr>
        <p:txBody>
          <a:bodyPr>
            <a:normAutofit/>
          </a:bodyPr>
          <a:lstStyle/>
          <a:p>
            <a:r>
              <a:rPr lang="en-US">
                <a:latin typeface="Avenir" panose="02000503020000020003" pitchFamily="2" charset="0"/>
              </a:rPr>
              <a:t>Addition  		</a:t>
            </a:r>
            <a:r>
              <a:rPr lang="en-US" sz="3600" b="1">
                <a:solidFill>
                  <a:srgbClr val="5A5AA8"/>
                </a:solidFill>
                <a:latin typeface="Avenir Black" panose="02000503020000020003" pitchFamily="2" charset="0"/>
              </a:rPr>
              <a:t>+</a:t>
            </a:r>
          </a:p>
          <a:p>
            <a:endParaRPr lang="en-US">
              <a:latin typeface="Avenir" panose="02000503020000020003" pitchFamily="2" charset="0"/>
            </a:endParaRPr>
          </a:p>
          <a:p>
            <a:r>
              <a:rPr lang="en-US">
                <a:latin typeface="Avenir" panose="02000503020000020003" pitchFamily="2" charset="0"/>
              </a:rPr>
              <a:t>Subtraction  	</a:t>
            </a:r>
            <a:r>
              <a:rPr lang="en-US" b="1">
                <a:solidFill>
                  <a:srgbClr val="64BA7F"/>
                </a:solidFill>
                <a:latin typeface="Avenir Black" panose="02000503020000020003" pitchFamily="2" charset="0"/>
              </a:rPr>
              <a:t> </a:t>
            </a:r>
            <a:r>
              <a:rPr lang="en-US" sz="3600" b="1">
                <a:solidFill>
                  <a:srgbClr val="5A5AA8"/>
                </a:solidFill>
                <a:latin typeface="Avenir Black" panose="02000503020000020003" pitchFamily="2" charset="0"/>
              </a:rPr>
              <a:t>-</a:t>
            </a:r>
            <a:r>
              <a:rPr lang="en-US" b="1">
                <a:solidFill>
                  <a:srgbClr val="64BA7F"/>
                </a:solidFill>
                <a:latin typeface="Avenir Black" panose="02000503020000020003" pitchFamily="2" charset="0"/>
              </a:rPr>
              <a:t> </a:t>
            </a:r>
          </a:p>
          <a:p>
            <a:endParaRPr lang="en-US">
              <a:latin typeface="Avenir" panose="02000503020000020003" pitchFamily="2" charset="0"/>
            </a:endParaRPr>
          </a:p>
          <a:p>
            <a:r>
              <a:rPr lang="en-US">
                <a:latin typeface="Avenir" panose="02000503020000020003" pitchFamily="2" charset="0"/>
              </a:rPr>
              <a:t>Multiplication       </a:t>
            </a:r>
            <a:r>
              <a:rPr lang="en-US" b="1">
                <a:solidFill>
                  <a:srgbClr val="5A5AA8"/>
                </a:solidFill>
                <a:latin typeface="Avenir Black" panose="02000503020000020003" pitchFamily="2" charset="0"/>
              </a:rPr>
              <a:t>*</a:t>
            </a:r>
          </a:p>
          <a:p>
            <a:endParaRPr lang="en-US">
              <a:latin typeface="Avenir" panose="02000503020000020003" pitchFamily="2" charset="0"/>
            </a:endParaRPr>
          </a:p>
          <a:p>
            <a:r>
              <a:rPr lang="en-US">
                <a:latin typeface="Avenir" panose="02000503020000020003" pitchFamily="2" charset="0"/>
              </a:rPr>
              <a:t>Division   		</a:t>
            </a:r>
            <a:r>
              <a:rPr lang="en-US" b="1">
                <a:solidFill>
                  <a:srgbClr val="5A5AA8"/>
                </a:solidFill>
                <a:latin typeface="Avenir Black" panose="02000503020000020003" pitchFamily="2" charset="0"/>
              </a:rPr>
              <a:t>/</a:t>
            </a:r>
          </a:p>
          <a:p>
            <a:endParaRPr lang="en-US"/>
          </a:p>
        </p:txBody>
      </p:sp>
      <p:sp>
        <p:nvSpPr>
          <p:cNvPr id="4" name="Content Placeholder 3"/>
          <p:cNvSpPr>
            <a:spLocks noGrp="1"/>
          </p:cNvSpPr>
          <p:nvPr>
            <p:ph sz="half" idx="2"/>
          </p:nvPr>
        </p:nvSpPr>
        <p:spPr/>
        <p:txBody>
          <a:bodyPr>
            <a:normAutofit/>
          </a:bodyPr>
          <a:lstStyle/>
          <a:p>
            <a:r>
              <a:rPr lang="en-US">
                <a:latin typeface="Avenir" panose="02000503020000020003" pitchFamily="2" charset="0"/>
              </a:rPr>
              <a:t>Exponent (power)   	 </a:t>
            </a:r>
            <a:r>
              <a:rPr lang="en-US" b="1">
                <a:solidFill>
                  <a:srgbClr val="5A5AA8"/>
                </a:solidFill>
                <a:latin typeface="Avenir Black" panose="02000503020000020003" pitchFamily="2" charset="0"/>
              </a:rPr>
              <a:t>**</a:t>
            </a:r>
            <a:r>
              <a:rPr lang="en-US" b="1">
                <a:solidFill>
                  <a:srgbClr val="64BA7F"/>
                </a:solidFill>
                <a:latin typeface="Avenir Black" panose="02000503020000020003" pitchFamily="2" charset="0"/>
              </a:rPr>
              <a:t> </a:t>
            </a:r>
            <a:r>
              <a:rPr lang="en-US">
                <a:solidFill>
                  <a:srgbClr val="FFFF00"/>
                </a:solidFill>
                <a:latin typeface="Avenir" panose="02000503020000020003" pitchFamily="2" charset="0"/>
              </a:rPr>
              <a:t>  </a:t>
            </a:r>
            <a:r>
              <a:rPr lang="en-US">
                <a:solidFill>
                  <a:schemeClr val="tx1"/>
                </a:solidFill>
                <a:latin typeface="Avenir Medium" panose="02000503020000020003" pitchFamily="2" charset="0"/>
                <a:cs typeface="Times New Roman" panose="02020603050405020304" pitchFamily="18" charset="0"/>
              </a:rPr>
              <a:t>(3**2)</a:t>
            </a:r>
          </a:p>
          <a:p>
            <a:endParaRPr lang="en-US">
              <a:solidFill>
                <a:schemeClr val="tx1"/>
              </a:solidFill>
              <a:latin typeface="Avenir" panose="02000503020000020003" pitchFamily="2" charset="0"/>
              <a:cs typeface="Times New Roman" panose="02020603050405020304" pitchFamily="18" charset="0"/>
            </a:endParaRPr>
          </a:p>
          <a:p>
            <a:r>
              <a:rPr lang="en-US">
                <a:latin typeface="Avenir" panose="02000503020000020003" pitchFamily="2" charset="0"/>
                <a:cs typeface="Times New Roman" panose="02020603050405020304" pitchFamily="18" charset="0"/>
              </a:rPr>
              <a:t>Grouping    </a:t>
            </a:r>
            <a:r>
              <a:rPr lang="en-US">
                <a:solidFill>
                  <a:srgbClr val="5A5AA8"/>
                </a:solidFill>
                <a:latin typeface="Avenir" panose="02000503020000020003" pitchFamily="2" charset="0"/>
                <a:cs typeface="Times New Roman" panose="02020603050405020304" pitchFamily="18" charset="0"/>
              </a:rPr>
              <a:t>         </a:t>
            </a:r>
            <a:r>
              <a:rPr lang="en-US" b="1">
                <a:solidFill>
                  <a:srgbClr val="5A5AA8"/>
                </a:solidFill>
                <a:latin typeface="Avenir Black" panose="02000503020000020003" pitchFamily="2" charset="0"/>
                <a:cs typeface="Times New Roman" panose="02020603050405020304" pitchFamily="18" charset="0"/>
              </a:rPr>
              <a:t>( )</a:t>
            </a:r>
          </a:p>
          <a:p>
            <a:endParaRPr lang="en-US">
              <a:solidFill>
                <a:srgbClr val="FFFF00"/>
              </a:solidFill>
              <a:latin typeface="Avenir" panose="02000503020000020003" pitchFamily="2" charset="0"/>
              <a:cs typeface="Times New Roman" panose="02020603050405020304" pitchFamily="18" charset="0"/>
            </a:endParaRPr>
          </a:p>
          <a:p>
            <a:r>
              <a:rPr lang="en-US">
                <a:solidFill>
                  <a:schemeClr val="tx1"/>
                </a:solidFill>
                <a:latin typeface="Avenir" panose="02000503020000020003" pitchFamily="2" charset="0"/>
                <a:cs typeface="Times New Roman" panose="02020603050405020304" pitchFamily="18" charset="0"/>
              </a:rPr>
              <a:t>Integer (floor) Division   </a:t>
            </a:r>
            <a:r>
              <a:rPr lang="en-US" b="1">
                <a:solidFill>
                  <a:srgbClr val="5A5AA8"/>
                </a:solidFill>
                <a:latin typeface="Avenir Black" panose="02000503020000020003" pitchFamily="2" charset="0"/>
                <a:cs typeface="Times New Roman" panose="02020603050405020304" pitchFamily="18" charset="0"/>
              </a:rPr>
              <a:t>//</a:t>
            </a:r>
          </a:p>
          <a:p>
            <a:endParaRPr lang="en-US">
              <a:solidFill>
                <a:srgbClr val="FFFF00"/>
              </a:solidFill>
              <a:latin typeface="Avenir" panose="02000503020000020003" pitchFamily="2" charset="0"/>
              <a:cs typeface="Times New Roman" panose="02020603050405020304" pitchFamily="18" charset="0"/>
            </a:endParaRPr>
          </a:p>
          <a:p>
            <a:r>
              <a:rPr lang="en-US">
                <a:solidFill>
                  <a:schemeClr val="tx1"/>
                </a:solidFill>
                <a:latin typeface="Avenir" panose="02000503020000020003" pitchFamily="2" charset="0"/>
                <a:cs typeface="Times New Roman" panose="02020603050405020304" pitchFamily="18" charset="0"/>
              </a:rPr>
              <a:t>Modulus			</a:t>
            </a:r>
            <a:r>
              <a:rPr lang="en-US" b="1">
                <a:solidFill>
                  <a:srgbClr val="64BA7F"/>
                </a:solidFill>
                <a:latin typeface="Avenir Black" panose="02000503020000020003" pitchFamily="2" charset="0"/>
                <a:cs typeface="Times New Roman" panose="02020603050405020304" pitchFamily="18" charset="0"/>
              </a:rPr>
              <a:t> </a:t>
            </a:r>
            <a:r>
              <a:rPr lang="en-US" b="1">
                <a:solidFill>
                  <a:srgbClr val="5A5AA8"/>
                </a:solidFill>
                <a:latin typeface="Avenir Black" panose="02000503020000020003" pitchFamily="2" charset="0"/>
                <a:cs typeface="Times New Roman" panose="02020603050405020304" pitchFamily="18" charset="0"/>
              </a:rPr>
              <a:t>%</a:t>
            </a:r>
            <a:r>
              <a:rPr lang="en-US">
                <a:solidFill>
                  <a:srgbClr val="FFFF00"/>
                </a:solidFill>
                <a:latin typeface="Avenir" panose="02000503020000020003" pitchFamily="2" charset="0"/>
                <a:cs typeface="Times New Roman" panose="02020603050405020304" pitchFamily="18" charset="0"/>
              </a:rPr>
              <a:t>  </a:t>
            </a:r>
          </a:p>
          <a:p>
            <a:pPr lvl="1"/>
            <a:r>
              <a:rPr lang="en-US" sz="2000">
                <a:solidFill>
                  <a:schemeClr val="tx1"/>
                </a:solidFill>
                <a:latin typeface="Avenir" panose="02000503020000020003" pitchFamily="2" charset="0"/>
                <a:cs typeface="Times New Roman" panose="02020603050405020304" pitchFamily="18" charset="0"/>
              </a:rPr>
              <a:t>Remainder  i.e. 5 % 2 = 1</a:t>
            </a:r>
          </a:p>
        </p:txBody>
      </p:sp>
      <p:pic>
        <p:nvPicPr>
          <p:cNvPr id="5" name="Picture 4">
            <a:extLst>
              <a:ext uri="{FF2B5EF4-FFF2-40B4-BE49-F238E27FC236}">
                <a16:creationId xmlns:a16="http://schemas.microsoft.com/office/drawing/2014/main" id="{626044F4-25F7-A650-EFD2-A0606A5B8D9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8299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a:latin typeface="Avenir Black" panose="02000503020000020003" pitchFamily="2" charset="0"/>
              </a:rPr>
              <a:t>Python Comparison Operators</a:t>
            </a:r>
          </a:p>
        </p:txBody>
      </p:sp>
      <p:sp>
        <p:nvSpPr>
          <p:cNvPr id="5" name="Content Placeholder 4"/>
          <p:cNvSpPr>
            <a:spLocks noGrp="1"/>
          </p:cNvSpPr>
          <p:nvPr>
            <p:ph idx="1"/>
          </p:nvPr>
        </p:nvSpPr>
        <p:spPr>
          <a:xfrm>
            <a:off x="1216152" y="1690689"/>
            <a:ext cx="10515600" cy="4351338"/>
          </a:xfrm>
        </p:spPr>
        <p:txBody>
          <a:bodyPr>
            <a:normAutofit fontScale="85000" lnSpcReduction="20000"/>
          </a:bodyPr>
          <a:lstStyle/>
          <a:p>
            <a:pPr>
              <a:lnSpc>
                <a:spcPct val="110000"/>
              </a:lnSpc>
            </a:pPr>
            <a:r>
              <a:rPr lang="en-US">
                <a:latin typeface="Avenir" panose="02000503020000020003" pitchFamily="2" charset="0"/>
              </a:rPr>
              <a:t>Comparison Operators compare 2 numbers or strings</a:t>
            </a:r>
          </a:p>
          <a:p>
            <a:pPr>
              <a:lnSpc>
                <a:spcPct val="110000"/>
              </a:lnSpc>
            </a:pPr>
            <a:r>
              <a:rPr lang="en-US">
                <a:latin typeface="Avenir" panose="02000503020000020003" pitchFamily="2" charset="0"/>
              </a:rPr>
              <a:t>They always return a </a:t>
            </a:r>
            <a:r>
              <a:rPr lang="en-US">
                <a:solidFill>
                  <a:srgbClr val="5A5AA8"/>
                </a:solidFill>
                <a:latin typeface="Avenir" panose="02000503020000020003" pitchFamily="2" charset="0"/>
              </a:rPr>
              <a:t>Boolean</a:t>
            </a:r>
            <a:r>
              <a:rPr lang="en-US">
                <a:latin typeface="Avenir" panose="02000503020000020003" pitchFamily="2" charset="0"/>
              </a:rPr>
              <a:t> value (</a:t>
            </a:r>
            <a:r>
              <a:rPr lang="en-US">
                <a:solidFill>
                  <a:srgbClr val="5A5AA8"/>
                </a:solidFill>
                <a:latin typeface="Avenir" panose="02000503020000020003" pitchFamily="2" charset="0"/>
              </a:rPr>
              <a:t>True</a:t>
            </a:r>
            <a:r>
              <a:rPr lang="en-US">
                <a:latin typeface="Avenir" panose="02000503020000020003" pitchFamily="2" charset="0"/>
              </a:rPr>
              <a:t> or </a:t>
            </a:r>
            <a:r>
              <a:rPr lang="en-US">
                <a:solidFill>
                  <a:srgbClr val="5A5AA8"/>
                </a:solidFill>
                <a:latin typeface="Avenir" panose="02000503020000020003" pitchFamily="2" charset="0"/>
              </a:rPr>
              <a:t>False</a:t>
            </a:r>
            <a:r>
              <a:rPr lang="en-US">
                <a:latin typeface="Avenir" panose="02000503020000020003" pitchFamily="2" charset="0"/>
              </a:rPr>
              <a:t>)</a:t>
            </a:r>
          </a:p>
          <a:p>
            <a:pPr>
              <a:lnSpc>
                <a:spcPct val="110000"/>
              </a:lnSpc>
            </a:pPr>
            <a:endParaRPr lang="en-US">
              <a:latin typeface="Avenir" panose="02000503020000020003" pitchFamily="2" charset="0"/>
            </a:endParaRPr>
          </a:p>
          <a:p>
            <a:pPr marL="0" indent="0">
              <a:lnSpc>
                <a:spcPct val="110000"/>
              </a:lnSpc>
              <a:buNone/>
            </a:pPr>
            <a:r>
              <a:rPr lang="en-US">
                <a:latin typeface="Avenir" panose="02000503020000020003" pitchFamily="2" charset="0"/>
              </a:rPr>
              <a:t>  </a:t>
            </a:r>
            <a:r>
              <a:rPr lang="en-US">
                <a:highlight>
                  <a:srgbClr val="D6EECF"/>
                </a:highlight>
                <a:latin typeface="Avenir" panose="02000503020000020003" pitchFamily="2" charset="0"/>
              </a:rPr>
              <a:t>Equal to  			</a:t>
            </a:r>
            <a:r>
              <a:rPr lang="en-US" b="1">
                <a:solidFill>
                  <a:srgbClr val="5A5AA8"/>
                </a:solidFill>
                <a:highlight>
                  <a:srgbClr val="D6EECF"/>
                </a:highlight>
                <a:latin typeface="Avenir Black" panose="02000503020000020003" pitchFamily="2" charset="0"/>
              </a:rPr>
              <a:t>==  </a:t>
            </a:r>
            <a:r>
              <a:rPr lang="en-US">
                <a:solidFill>
                  <a:schemeClr val="accent5">
                    <a:lumMod val="75000"/>
                  </a:schemeClr>
                </a:solidFill>
                <a:highlight>
                  <a:srgbClr val="D6EECF"/>
                </a:highlight>
                <a:latin typeface="Avenir" panose="02000503020000020003" pitchFamily="2" charset="0"/>
              </a:rPr>
              <a:t>     </a:t>
            </a:r>
            <a:r>
              <a:rPr lang="en-US" sz="2400">
                <a:solidFill>
                  <a:srgbClr val="940000"/>
                </a:solidFill>
                <a:highlight>
                  <a:srgbClr val="D6EECF"/>
                </a:highlight>
                <a:latin typeface="Avenir" panose="02000503020000020003" pitchFamily="2" charset="0"/>
              </a:rPr>
              <a:t>(note that this is different than ‘=‘) </a:t>
            </a:r>
            <a:r>
              <a:rPr lang="en-US" sz="2400">
                <a:solidFill>
                  <a:schemeClr val="accent6">
                    <a:lumMod val="40000"/>
                    <a:lumOff val="60000"/>
                  </a:schemeClr>
                </a:solidFill>
                <a:highlight>
                  <a:srgbClr val="D6EECF"/>
                </a:highlight>
                <a:latin typeface="Avenir" panose="02000503020000020003" pitchFamily="2" charset="0"/>
              </a:rPr>
              <a:t> .</a:t>
            </a:r>
            <a:r>
              <a:rPr lang="en-US" sz="2400">
                <a:solidFill>
                  <a:srgbClr val="940000"/>
                </a:solidFill>
                <a:highlight>
                  <a:srgbClr val="D6EECF"/>
                </a:highlight>
                <a:latin typeface="Avenir" panose="02000503020000020003" pitchFamily="2" charset="0"/>
              </a:rPr>
              <a:t>         </a:t>
            </a:r>
            <a:r>
              <a:rPr lang="en-US" sz="3300">
                <a:solidFill>
                  <a:srgbClr val="940000"/>
                </a:solidFill>
                <a:highlight>
                  <a:srgbClr val="D6EECF"/>
                </a:highlight>
                <a:latin typeface="Avenir" panose="02000503020000020003" pitchFamily="2" charset="0"/>
              </a:rPr>
              <a:t> </a:t>
            </a:r>
            <a:endParaRPr lang="en-US" sz="2400">
              <a:solidFill>
                <a:srgbClr val="940000"/>
              </a:solidFill>
              <a:highlight>
                <a:srgbClr val="D6EECF"/>
              </a:highlight>
              <a:latin typeface="Avenir" panose="02000503020000020003" pitchFamily="2" charset="0"/>
            </a:endParaRPr>
          </a:p>
          <a:p>
            <a:pPr marL="0" indent="0">
              <a:lnSpc>
                <a:spcPct val="110000"/>
              </a:lnSpc>
              <a:buNone/>
            </a:pPr>
            <a:r>
              <a:rPr lang="en-US">
                <a:latin typeface="Avenir" panose="02000503020000020003" pitchFamily="2" charset="0"/>
              </a:rPr>
              <a:t>  Less Than  			 </a:t>
            </a:r>
            <a:r>
              <a:rPr lang="en-US" b="1">
                <a:solidFill>
                  <a:srgbClr val="5A5AA8"/>
                </a:solidFill>
                <a:latin typeface="Avenir Black" panose="02000503020000020003" pitchFamily="2" charset="0"/>
              </a:rPr>
              <a:t>&lt;</a:t>
            </a:r>
          </a:p>
          <a:p>
            <a:pPr marL="0" indent="0">
              <a:lnSpc>
                <a:spcPct val="110000"/>
              </a:lnSpc>
              <a:buNone/>
            </a:pPr>
            <a:r>
              <a:rPr lang="en-US">
                <a:latin typeface="Avenir" panose="02000503020000020003" pitchFamily="2" charset="0"/>
              </a:rPr>
              <a:t>  </a:t>
            </a:r>
            <a:r>
              <a:rPr lang="en-US">
                <a:highlight>
                  <a:srgbClr val="D6EECF"/>
                </a:highlight>
                <a:latin typeface="Avenir" panose="02000503020000020003" pitchFamily="2" charset="0"/>
              </a:rPr>
              <a:t>Greater Than  		</a:t>
            </a:r>
            <a:r>
              <a:rPr lang="en-US" b="1">
                <a:solidFill>
                  <a:srgbClr val="5A5AA8"/>
                </a:solidFill>
                <a:highlight>
                  <a:srgbClr val="D6EECF"/>
                </a:highlight>
                <a:latin typeface="Avenir Black" panose="02000503020000020003" pitchFamily="2" charset="0"/>
              </a:rPr>
              <a:t> &gt; </a:t>
            </a:r>
            <a:r>
              <a:rPr lang="en-US" b="1" err="1">
                <a:solidFill>
                  <a:srgbClr val="D6EECF"/>
                </a:solidFill>
                <a:highlight>
                  <a:srgbClr val="D6EECF"/>
                </a:highlight>
                <a:latin typeface="Avenir Black" panose="02000503020000020003" pitchFamily="2" charset="0"/>
              </a:rPr>
              <a:t>xxxxx</a:t>
            </a:r>
            <a:r>
              <a:rPr lang="en-US" b="1">
                <a:solidFill>
                  <a:srgbClr val="D6EECF"/>
                </a:solidFill>
                <a:highlight>
                  <a:srgbClr val="D6EECF"/>
                </a:highlight>
                <a:latin typeface="Avenir Black" panose="02000503020000020003" pitchFamily="2" charset="0"/>
              </a:rPr>
              <a:t>    </a:t>
            </a:r>
            <a:r>
              <a:rPr lang="en-US" b="1" err="1">
                <a:solidFill>
                  <a:srgbClr val="D6EECF"/>
                </a:solidFill>
                <a:highlight>
                  <a:srgbClr val="D6EECF"/>
                </a:highlight>
                <a:latin typeface="Avenir Black" panose="02000503020000020003" pitchFamily="2" charset="0"/>
              </a:rPr>
              <a:t>xxxxxxxxxxxxxxx</a:t>
            </a:r>
            <a:r>
              <a:rPr lang="en-US" b="1">
                <a:solidFill>
                  <a:srgbClr val="D6EECF"/>
                </a:solidFill>
                <a:highlight>
                  <a:srgbClr val="D6EECF"/>
                </a:highlight>
                <a:latin typeface="Avenir Black" panose="02000503020000020003" pitchFamily="2" charset="0"/>
              </a:rPr>
              <a:t>     x      xx</a:t>
            </a:r>
            <a:r>
              <a:rPr lang="en-US" b="1">
                <a:solidFill>
                  <a:schemeClr val="accent5">
                    <a:lumMod val="75000"/>
                  </a:schemeClr>
                </a:solidFill>
                <a:highlight>
                  <a:srgbClr val="D6EECF"/>
                </a:highlight>
                <a:latin typeface="Avenir Black" panose="02000503020000020003" pitchFamily="2" charset="0"/>
              </a:rPr>
              <a:t>                                         </a:t>
            </a:r>
          </a:p>
          <a:p>
            <a:pPr marL="0" indent="0">
              <a:lnSpc>
                <a:spcPct val="110000"/>
              </a:lnSpc>
              <a:buNone/>
            </a:pPr>
            <a:r>
              <a:rPr lang="en-US">
                <a:latin typeface="Avenir" panose="02000503020000020003" pitchFamily="2" charset="0"/>
              </a:rPr>
              <a:t>  Less than or equal to 	</a:t>
            </a:r>
            <a:r>
              <a:rPr lang="en-US" b="1">
                <a:solidFill>
                  <a:srgbClr val="5A5AA8"/>
                </a:solidFill>
                <a:latin typeface="Avenir Black" panose="02000503020000020003" pitchFamily="2" charset="0"/>
              </a:rPr>
              <a:t>&lt;=</a:t>
            </a:r>
          </a:p>
          <a:p>
            <a:pPr marL="0" indent="0">
              <a:lnSpc>
                <a:spcPct val="110000"/>
              </a:lnSpc>
              <a:buNone/>
            </a:pPr>
            <a:r>
              <a:rPr lang="en-US">
                <a:latin typeface="Avenir" panose="02000503020000020003" pitchFamily="2" charset="0"/>
              </a:rPr>
              <a:t>  </a:t>
            </a:r>
            <a:r>
              <a:rPr lang="en-US">
                <a:highlight>
                  <a:srgbClr val="D6EECF"/>
                </a:highlight>
                <a:latin typeface="Avenir" panose="02000503020000020003" pitchFamily="2" charset="0"/>
              </a:rPr>
              <a:t>Greater than or equal to	</a:t>
            </a:r>
            <a:r>
              <a:rPr lang="en-US" b="1">
                <a:solidFill>
                  <a:srgbClr val="5A5AA8"/>
                </a:solidFill>
                <a:highlight>
                  <a:srgbClr val="D6EECF"/>
                </a:highlight>
                <a:latin typeface="Avenir Black" panose="02000503020000020003" pitchFamily="2" charset="0"/>
              </a:rPr>
              <a:t>&gt;=</a:t>
            </a:r>
            <a:r>
              <a:rPr lang="en-US" b="1">
                <a:solidFill>
                  <a:srgbClr val="D6EECF"/>
                </a:solidFill>
                <a:highlight>
                  <a:srgbClr val="D6EECF"/>
                </a:highlight>
                <a:latin typeface="Avenir Black" panose="02000503020000020003" pitchFamily="2" charset="0"/>
              </a:rPr>
              <a:t>xx   </a:t>
            </a:r>
            <a:r>
              <a:rPr lang="en-US" b="1" err="1">
                <a:solidFill>
                  <a:srgbClr val="D6EECF"/>
                </a:solidFill>
                <a:highlight>
                  <a:srgbClr val="D6EECF"/>
                </a:highlight>
                <a:latin typeface="Avenir Black" panose="02000503020000020003" pitchFamily="2" charset="0"/>
              </a:rPr>
              <a:t>xxxxx</a:t>
            </a:r>
            <a:r>
              <a:rPr lang="en-US" b="1">
                <a:solidFill>
                  <a:srgbClr val="D6EECF"/>
                </a:solidFill>
                <a:highlight>
                  <a:srgbClr val="D6EECF"/>
                </a:highlight>
                <a:latin typeface="Avenir Black" panose="02000503020000020003" pitchFamily="2" charset="0"/>
              </a:rPr>
              <a:t>  </a:t>
            </a:r>
            <a:r>
              <a:rPr lang="en-US" b="1" err="1">
                <a:solidFill>
                  <a:srgbClr val="D6EECF"/>
                </a:solidFill>
                <a:highlight>
                  <a:srgbClr val="D6EECF"/>
                </a:highlight>
                <a:latin typeface="Avenir Black" panose="02000503020000020003" pitchFamily="2" charset="0"/>
              </a:rPr>
              <a:t>xxxxxxxxxxxxx</a:t>
            </a:r>
            <a:r>
              <a:rPr lang="en-US" b="1">
                <a:solidFill>
                  <a:srgbClr val="D6EECF"/>
                </a:solidFill>
                <a:highlight>
                  <a:srgbClr val="D6EECF"/>
                </a:highlight>
                <a:latin typeface="Avenir Black" panose="02000503020000020003" pitchFamily="2" charset="0"/>
              </a:rPr>
              <a:t>         xxx</a:t>
            </a:r>
            <a:endParaRPr lang="en-US" b="1">
              <a:solidFill>
                <a:srgbClr val="5A5AA8"/>
              </a:solidFill>
              <a:highlight>
                <a:srgbClr val="D6EECF"/>
              </a:highlight>
              <a:latin typeface="Avenir Black" panose="02000503020000020003" pitchFamily="2" charset="0"/>
            </a:endParaRPr>
          </a:p>
          <a:p>
            <a:pPr marL="0" indent="0">
              <a:lnSpc>
                <a:spcPct val="110000"/>
              </a:lnSpc>
              <a:buNone/>
            </a:pPr>
            <a:r>
              <a:rPr lang="en-US">
                <a:latin typeface="Avenir" panose="02000503020000020003" pitchFamily="2" charset="0"/>
              </a:rPr>
              <a:t>  Not Equal to  			 </a:t>
            </a:r>
            <a:r>
              <a:rPr lang="en-US" b="1">
                <a:solidFill>
                  <a:srgbClr val="5A5AA8"/>
                </a:solidFill>
                <a:latin typeface="Avenir Black" panose="02000503020000020003" pitchFamily="2" charset="0"/>
              </a:rPr>
              <a:t>!=</a:t>
            </a:r>
            <a:r>
              <a:rPr lang="en-US">
                <a:solidFill>
                  <a:srgbClr val="FFFF00"/>
                </a:solidFill>
                <a:latin typeface="Avenir" panose="02000503020000020003" pitchFamily="2" charset="0"/>
              </a:rPr>
              <a:t>	</a:t>
            </a:r>
          </a:p>
        </p:txBody>
      </p:sp>
      <p:sp>
        <p:nvSpPr>
          <p:cNvPr id="4" name="TextBox 3">
            <a:extLst>
              <a:ext uri="{FF2B5EF4-FFF2-40B4-BE49-F238E27FC236}">
                <a16:creationId xmlns:a16="http://schemas.microsoft.com/office/drawing/2014/main" id="{89D9A475-551D-492A-83BD-B8FFE64D8010}"/>
              </a:ext>
            </a:extLst>
          </p:cNvPr>
          <p:cNvSpPr txBox="1"/>
          <p:nvPr/>
        </p:nvSpPr>
        <p:spPr>
          <a:xfrm>
            <a:off x="5505450" y="5346635"/>
            <a:ext cx="3981450" cy="707886"/>
          </a:xfrm>
          <a:prstGeom prst="rect">
            <a:avLst/>
          </a:prstGeom>
          <a:noFill/>
        </p:spPr>
        <p:txBody>
          <a:bodyPr wrap="square" rtlCol="0">
            <a:spAutoFit/>
          </a:bodyPr>
          <a:lstStyle/>
          <a:p>
            <a:pPr algn="ctr"/>
            <a:r>
              <a:rPr lang="en-US" sz="2000">
                <a:solidFill>
                  <a:srgbClr val="B30000"/>
                </a:solidFill>
                <a:latin typeface="Avenir" panose="02000503020000020003" pitchFamily="2" charset="0"/>
              </a:rPr>
              <a:t>(! is often called "bang" and stands for "not")</a:t>
            </a:r>
          </a:p>
        </p:txBody>
      </p:sp>
      <p:pic>
        <p:nvPicPr>
          <p:cNvPr id="3" name="Picture 2">
            <a:extLst>
              <a:ext uri="{FF2B5EF4-FFF2-40B4-BE49-F238E27FC236}">
                <a16:creationId xmlns:a16="http://schemas.microsoft.com/office/drawing/2014/main" id="{E87D4C2C-1DF2-5EF3-F162-1FFB677A2FE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2012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72"/>
            <a:ext cx="10515600" cy="1325563"/>
          </a:xfrm>
        </p:spPr>
        <p:txBody>
          <a:bodyPr>
            <a:normAutofit/>
          </a:bodyPr>
          <a:lstStyle/>
          <a:p>
            <a:pPr algn="ctr"/>
            <a:r>
              <a:rPr lang="en-US" sz="4000" b="1">
                <a:latin typeface="Avenir Black" panose="02000503020000020003" pitchFamily="2" charset="0"/>
              </a:rPr>
              <a:t>Other Operators</a:t>
            </a:r>
          </a:p>
        </p:txBody>
      </p:sp>
      <p:sp>
        <p:nvSpPr>
          <p:cNvPr id="5" name="Content Placeholder 4"/>
          <p:cNvSpPr>
            <a:spLocks noGrp="1"/>
          </p:cNvSpPr>
          <p:nvPr>
            <p:ph idx="1"/>
          </p:nvPr>
        </p:nvSpPr>
        <p:spPr>
          <a:xfrm>
            <a:off x="669036" y="1179450"/>
            <a:ext cx="11181588" cy="5422518"/>
          </a:xfrm>
        </p:spPr>
        <p:txBody>
          <a:bodyPr vert="horz" lIns="91440" tIns="45720" rIns="91440" bIns="45720" rtlCol="0" anchor="t">
            <a:normAutofit fontScale="92500" lnSpcReduction="10000"/>
          </a:bodyPr>
          <a:lstStyle/>
          <a:p>
            <a:pPr>
              <a:lnSpc>
                <a:spcPct val="110000"/>
              </a:lnSpc>
            </a:pPr>
            <a:r>
              <a:rPr lang="en-US" dirty="0">
                <a:latin typeface="Avenir"/>
              </a:rPr>
              <a:t>Logical Operators</a:t>
            </a:r>
          </a:p>
          <a:p>
            <a:pPr marL="457200" lvl="1" indent="0">
              <a:lnSpc>
                <a:spcPct val="110000"/>
              </a:lnSpc>
              <a:buNone/>
            </a:pPr>
            <a:r>
              <a:rPr lang="en-US" dirty="0">
                <a:solidFill>
                  <a:srgbClr val="5A5AA8"/>
                </a:solidFill>
                <a:latin typeface="Avenir Medium"/>
              </a:rPr>
              <a:t>and</a:t>
            </a:r>
            <a:r>
              <a:rPr lang="en-US" dirty="0">
                <a:latin typeface="Avenir"/>
              </a:rPr>
              <a:t> - evaluates to True if left and right sides are </a:t>
            </a:r>
            <a:r>
              <a:rPr lang="en-US" dirty="0">
                <a:solidFill>
                  <a:srgbClr val="5A5AA8"/>
                </a:solidFill>
                <a:latin typeface="Avenir Medium"/>
              </a:rPr>
              <a:t>BOTH</a:t>
            </a:r>
            <a:r>
              <a:rPr lang="en-US" dirty="0">
                <a:latin typeface="Avenir"/>
              </a:rPr>
              <a:t> True  </a:t>
            </a:r>
            <a:r>
              <a:rPr lang="en-US" dirty="0">
                <a:solidFill>
                  <a:srgbClr val="5A5AA8"/>
                </a:solidFill>
                <a:latin typeface="Avenir"/>
              </a:rPr>
              <a:t>(5 &gt; 2)  and (90 &lt; 100)</a:t>
            </a:r>
          </a:p>
          <a:p>
            <a:pPr marL="457200" lvl="1" indent="0">
              <a:lnSpc>
                <a:spcPct val="110000"/>
              </a:lnSpc>
              <a:buNone/>
            </a:pPr>
            <a:r>
              <a:rPr lang="en-US" dirty="0">
                <a:solidFill>
                  <a:srgbClr val="65BB7B"/>
                </a:solidFill>
                <a:latin typeface="Avenir"/>
              </a:rPr>
              <a:t> </a:t>
            </a:r>
            <a:r>
              <a:rPr lang="en-US" dirty="0">
                <a:solidFill>
                  <a:srgbClr val="5A5AA8"/>
                </a:solidFill>
                <a:latin typeface="Avenir Medium"/>
              </a:rPr>
              <a:t>or</a:t>
            </a:r>
            <a:r>
              <a:rPr lang="en-US" dirty="0">
                <a:latin typeface="Avenir"/>
              </a:rPr>
              <a:t>	 - evaluates to True </a:t>
            </a:r>
            <a:r>
              <a:rPr lang="en-US" dirty="0">
                <a:solidFill>
                  <a:srgbClr val="5A5AA8"/>
                </a:solidFill>
                <a:latin typeface="Avenir Medium"/>
              </a:rPr>
              <a:t>EITHER</a:t>
            </a:r>
            <a:r>
              <a:rPr lang="en-US" dirty="0">
                <a:latin typeface="Avenir"/>
              </a:rPr>
              <a:t> left or right sides are True   </a:t>
            </a:r>
            <a:r>
              <a:rPr lang="en-US" dirty="0">
                <a:solidFill>
                  <a:srgbClr val="5A5AA8"/>
                </a:solidFill>
                <a:latin typeface="Avenir"/>
              </a:rPr>
              <a:t>(5 &lt; 2) or (90 &lt; 100)</a:t>
            </a:r>
          </a:p>
          <a:p>
            <a:pPr marL="457200" lvl="1" indent="0">
              <a:lnSpc>
                <a:spcPct val="110000"/>
              </a:lnSpc>
              <a:buNone/>
            </a:pPr>
            <a:r>
              <a:rPr lang="en-US" dirty="0">
                <a:solidFill>
                  <a:srgbClr val="5A5AA8"/>
                </a:solidFill>
                <a:latin typeface="Avenir Medium"/>
              </a:rPr>
              <a:t>not </a:t>
            </a:r>
            <a:r>
              <a:rPr lang="en-US" dirty="0">
                <a:latin typeface="Avenir"/>
              </a:rPr>
              <a:t> - reverses True to False and vice versa</a:t>
            </a:r>
          </a:p>
          <a:p>
            <a:pPr lvl="1">
              <a:lnSpc>
                <a:spcPct val="110000"/>
              </a:lnSpc>
            </a:pPr>
            <a:endParaRPr lang="en-US" dirty="0">
              <a:latin typeface="Avenir" panose="02000503020000020003" pitchFamily="2" charset="0"/>
            </a:endParaRPr>
          </a:p>
          <a:p>
            <a:pPr>
              <a:lnSpc>
                <a:spcPct val="110000"/>
              </a:lnSpc>
            </a:pPr>
            <a:r>
              <a:rPr lang="en-US" dirty="0">
                <a:latin typeface="Avenir"/>
              </a:rPr>
              <a:t>Identity Operators</a:t>
            </a:r>
          </a:p>
          <a:p>
            <a:pPr marL="457200" lvl="1" indent="0">
              <a:lnSpc>
                <a:spcPct val="110000"/>
              </a:lnSpc>
              <a:buNone/>
            </a:pPr>
            <a:r>
              <a:rPr lang="en-US" dirty="0">
                <a:solidFill>
                  <a:srgbClr val="5A5AA8"/>
                </a:solidFill>
                <a:latin typeface="Avenir Medium"/>
              </a:rPr>
              <a:t>  is</a:t>
            </a:r>
            <a:r>
              <a:rPr lang="en-US" dirty="0">
                <a:solidFill>
                  <a:srgbClr val="5A5AA8"/>
                </a:solidFill>
                <a:latin typeface="Avenir"/>
              </a:rPr>
              <a:t> </a:t>
            </a:r>
            <a:r>
              <a:rPr lang="en-US" dirty="0">
                <a:solidFill>
                  <a:schemeClr val="accent5">
                    <a:lumMod val="75000"/>
                  </a:schemeClr>
                </a:solidFill>
                <a:latin typeface="Avenir"/>
              </a:rPr>
              <a:t>     </a:t>
            </a:r>
            <a:r>
              <a:rPr lang="en-US" dirty="0">
                <a:latin typeface="Avenir"/>
              </a:rPr>
              <a:t>- returns True if both variables are the same object</a:t>
            </a:r>
            <a:endParaRPr lang="en-US" dirty="0">
              <a:solidFill>
                <a:srgbClr val="5A5AA8"/>
              </a:solidFill>
              <a:latin typeface="Avenir"/>
            </a:endParaRPr>
          </a:p>
          <a:p>
            <a:pPr marL="457200" lvl="1" indent="0">
              <a:lnSpc>
                <a:spcPct val="110000"/>
              </a:lnSpc>
              <a:buNone/>
            </a:pPr>
            <a:r>
              <a:rPr lang="en-US" dirty="0">
                <a:solidFill>
                  <a:srgbClr val="5A5AA8"/>
                </a:solidFill>
                <a:latin typeface="Avenir Medium"/>
              </a:rPr>
              <a:t>is not  </a:t>
            </a:r>
            <a:r>
              <a:rPr lang="en-US" dirty="0">
                <a:latin typeface="Avenir"/>
              </a:rPr>
              <a:t>- returns True if both variables are </a:t>
            </a:r>
            <a:r>
              <a:rPr lang="en-US" dirty="0">
                <a:solidFill>
                  <a:srgbClr val="5A5AA8"/>
                </a:solidFill>
                <a:latin typeface="Avenir"/>
              </a:rPr>
              <a:t>NOT</a:t>
            </a:r>
            <a:r>
              <a:rPr lang="en-US" dirty="0">
                <a:latin typeface="Avenir"/>
              </a:rPr>
              <a:t> the same object</a:t>
            </a:r>
          </a:p>
          <a:p>
            <a:pPr lvl="1">
              <a:lnSpc>
                <a:spcPct val="110000"/>
              </a:lnSpc>
            </a:pPr>
            <a:endParaRPr lang="en-US" dirty="0">
              <a:solidFill>
                <a:schemeClr val="tx1"/>
              </a:solidFill>
              <a:latin typeface="Avenir" panose="02000503020000020003" pitchFamily="2" charset="0"/>
            </a:endParaRPr>
          </a:p>
          <a:p>
            <a:pPr>
              <a:lnSpc>
                <a:spcPct val="110000"/>
              </a:lnSpc>
            </a:pPr>
            <a:r>
              <a:rPr lang="en-US" dirty="0">
                <a:latin typeface="Avenir"/>
              </a:rPr>
              <a:t>Membership Operators</a:t>
            </a:r>
          </a:p>
          <a:p>
            <a:pPr marL="457200" lvl="1" indent="0">
              <a:lnSpc>
                <a:spcPct val="110000"/>
              </a:lnSpc>
              <a:buNone/>
            </a:pPr>
            <a:r>
              <a:rPr lang="en-US" dirty="0">
                <a:solidFill>
                  <a:srgbClr val="5A5AA8"/>
                </a:solidFill>
                <a:latin typeface="Avenir Medium"/>
              </a:rPr>
              <a:t>  in</a:t>
            </a:r>
            <a:r>
              <a:rPr lang="en-US" dirty="0">
                <a:solidFill>
                  <a:srgbClr val="5A5AA8"/>
                </a:solidFill>
                <a:latin typeface="Avenir"/>
              </a:rPr>
              <a:t>   </a:t>
            </a:r>
            <a:r>
              <a:rPr lang="en-US" dirty="0">
                <a:latin typeface="Avenir"/>
              </a:rPr>
              <a:t>    - returns True if specified sequence is present in the object </a:t>
            </a:r>
            <a:r>
              <a:rPr lang="en-US" dirty="0">
                <a:solidFill>
                  <a:srgbClr val="5A5AA8"/>
                </a:solidFill>
                <a:latin typeface="Avenir"/>
              </a:rPr>
              <a:t>(x in y)</a:t>
            </a:r>
          </a:p>
          <a:p>
            <a:pPr marL="457200" lvl="1" indent="0">
              <a:lnSpc>
                <a:spcPct val="110000"/>
              </a:lnSpc>
              <a:buNone/>
            </a:pPr>
            <a:r>
              <a:rPr lang="en-US" dirty="0">
                <a:solidFill>
                  <a:srgbClr val="5A5AA8"/>
                </a:solidFill>
                <a:latin typeface="Avenir Medium"/>
              </a:rPr>
              <a:t>not in  </a:t>
            </a:r>
            <a:r>
              <a:rPr lang="en-US" dirty="0">
                <a:latin typeface="Avenir"/>
              </a:rPr>
              <a:t>- returns True if specified sequence is NOT in the object </a:t>
            </a:r>
            <a:r>
              <a:rPr lang="en-US" dirty="0">
                <a:solidFill>
                  <a:srgbClr val="5A5AA8"/>
                </a:solidFill>
                <a:latin typeface="Avenir"/>
              </a:rPr>
              <a:t>(x not in y)</a:t>
            </a:r>
          </a:p>
        </p:txBody>
      </p:sp>
      <p:pic>
        <p:nvPicPr>
          <p:cNvPr id="3" name="Picture 2">
            <a:extLst>
              <a:ext uri="{FF2B5EF4-FFF2-40B4-BE49-F238E27FC236}">
                <a16:creationId xmlns:a16="http://schemas.microsoft.com/office/drawing/2014/main" id="{096A985E-9CD2-1BA3-E6D3-E9D2B8B5E5E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6623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additive="base">
                                        <p:cTn id="4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 calcmode="lin" valueType="num">
                                      <p:cBhvr additive="base">
                                        <p:cTn id="4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 calcmode="lin" valueType="num">
                                      <p:cBhvr additive="base">
                                        <p:cTn id="5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338"/>
            <a:ext cx="10515600" cy="1325563"/>
          </a:xfrm>
        </p:spPr>
        <p:txBody>
          <a:bodyPr>
            <a:normAutofit/>
          </a:bodyPr>
          <a:lstStyle/>
          <a:p>
            <a:pPr algn="ctr"/>
            <a:r>
              <a:rPr lang="en-US" sz="3600" b="1">
                <a:latin typeface="Avenir Black" panose="02000503020000020003" pitchFamily="2" charset="0"/>
              </a:rPr>
              <a:t>Python Assignment Operators</a:t>
            </a:r>
          </a:p>
        </p:txBody>
      </p:sp>
      <p:sp>
        <p:nvSpPr>
          <p:cNvPr id="5" name="Content Placeholder 4"/>
          <p:cNvSpPr>
            <a:spLocks noGrp="1"/>
          </p:cNvSpPr>
          <p:nvPr>
            <p:ph idx="1"/>
          </p:nvPr>
        </p:nvSpPr>
        <p:spPr>
          <a:xfrm>
            <a:off x="838200" y="1476597"/>
            <a:ext cx="10515600" cy="4351338"/>
          </a:xfrm>
        </p:spPr>
        <p:txBody>
          <a:bodyPr/>
          <a:lstStyle/>
          <a:p>
            <a:pPr>
              <a:lnSpc>
                <a:spcPct val="100000"/>
              </a:lnSpc>
            </a:pPr>
            <a:r>
              <a:rPr lang="en-US" sz="2400">
                <a:latin typeface="Avenir" panose="02000503020000020003" pitchFamily="2" charset="0"/>
              </a:rPr>
              <a:t>Python has several augmented operators that allow assignment and operations to be done simultaneously </a:t>
            </a:r>
            <a:r>
              <a:rPr lang="en-US" sz="1600">
                <a:solidFill>
                  <a:srgbClr val="B30000"/>
                </a:solidFill>
                <a:latin typeface="Avenir" panose="02000503020000020003" pitchFamily="2" charset="0"/>
              </a:rPr>
              <a:t>(but no unary increment or decrement, ++ or -- )</a:t>
            </a:r>
          </a:p>
          <a:p>
            <a:pPr>
              <a:lnSpc>
                <a:spcPct val="100000"/>
              </a:lnSpc>
            </a:pPr>
            <a:endParaRPr lang="en-US" sz="2400">
              <a:latin typeface="Avenir" panose="02000503020000020003" pitchFamily="2" charset="0"/>
            </a:endParaRPr>
          </a:p>
          <a:p>
            <a:pPr marL="0" indent="0">
              <a:lnSpc>
                <a:spcPct val="100000"/>
              </a:lnSpc>
              <a:buNone/>
            </a:pPr>
            <a:endParaRPr lang="en-US" b="1">
              <a:solidFill>
                <a:srgbClr val="FFFF00"/>
              </a:solidFill>
            </a:endParaRPr>
          </a:p>
        </p:txBody>
      </p:sp>
      <p:graphicFrame>
        <p:nvGraphicFramePr>
          <p:cNvPr id="3" name="Table 3">
            <a:extLst>
              <a:ext uri="{FF2B5EF4-FFF2-40B4-BE49-F238E27FC236}">
                <a16:creationId xmlns:a16="http://schemas.microsoft.com/office/drawing/2014/main" id="{0C8ABEAD-5CA2-43F9-9B50-EC857EF2C48F}"/>
              </a:ext>
            </a:extLst>
          </p:cNvPr>
          <p:cNvGraphicFramePr>
            <a:graphicFrameLocks noGrp="1"/>
          </p:cNvGraphicFramePr>
          <p:nvPr/>
        </p:nvGraphicFramePr>
        <p:xfrm>
          <a:off x="2016710" y="2575050"/>
          <a:ext cx="8158579" cy="3566160"/>
        </p:xfrm>
        <a:graphic>
          <a:graphicData uri="http://schemas.openxmlformats.org/drawingml/2006/table">
            <a:tbl>
              <a:tblPr firstRow="1" bandRow="1">
                <a:tableStyleId>{16D9F66E-5EB9-4882-86FB-DCBF35E3C3E4}</a:tableStyleId>
              </a:tblPr>
              <a:tblGrid>
                <a:gridCol w="2401710">
                  <a:extLst>
                    <a:ext uri="{9D8B030D-6E8A-4147-A177-3AD203B41FA5}">
                      <a16:colId xmlns:a16="http://schemas.microsoft.com/office/drawing/2014/main" val="2510028020"/>
                    </a:ext>
                  </a:extLst>
                </a:gridCol>
                <a:gridCol w="2809483">
                  <a:extLst>
                    <a:ext uri="{9D8B030D-6E8A-4147-A177-3AD203B41FA5}">
                      <a16:colId xmlns:a16="http://schemas.microsoft.com/office/drawing/2014/main" val="1398099755"/>
                    </a:ext>
                  </a:extLst>
                </a:gridCol>
                <a:gridCol w="2947386">
                  <a:extLst>
                    <a:ext uri="{9D8B030D-6E8A-4147-A177-3AD203B41FA5}">
                      <a16:colId xmlns:a16="http://schemas.microsoft.com/office/drawing/2014/main" val="582470609"/>
                    </a:ext>
                  </a:extLst>
                </a:gridCol>
              </a:tblGrid>
              <a:tr h="394092">
                <a:tc>
                  <a:txBody>
                    <a:bodyPr/>
                    <a:lstStyle/>
                    <a:p>
                      <a:pPr algn="ctr"/>
                      <a:r>
                        <a:rPr lang="en-US" sz="2000">
                          <a:solidFill>
                            <a:schemeClr val="tx1"/>
                          </a:solidFill>
                        </a:rPr>
                        <a:t>Operator</a:t>
                      </a:r>
                      <a:endParaRPr lang="en-US" sz="2000">
                        <a:solidFill>
                          <a:schemeClr val="tx1"/>
                        </a:solidFill>
                        <a:latin typeface="Consolas" panose="020B0609020204030204" pitchFamily="49" charset="0"/>
                      </a:endParaRPr>
                    </a:p>
                  </a:txBody>
                  <a:tcPr>
                    <a:solidFill>
                      <a:srgbClr val="65BB7B"/>
                    </a:solidFill>
                  </a:tcPr>
                </a:tc>
                <a:tc>
                  <a:txBody>
                    <a:bodyPr/>
                    <a:lstStyle/>
                    <a:p>
                      <a:pPr algn="ctr"/>
                      <a:r>
                        <a:rPr lang="en-US" sz="2000">
                          <a:solidFill>
                            <a:schemeClr val="tx1"/>
                          </a:solidFill>
                        </a:rPr>
                        <a:t>Example</a:t>
                      </a:r>
                      <a:endParaRPr lang="en-US" sz="2000">
                        <a:solidFill>
                          <a:schemeClr val="tx1"/>
                        </a:solidFill>
                        <a:latin typeface="Consolas" panose="020B0609020204030204" pitchFamily="49" charset="0"/>
                      </a:endParaRPr>
                    </a:p>
                  </a:txBody>
                  <a:tcPr>
                    <a:solidFill>
                      <a:srgbClr val="65BB7B"/>
                    </a:solidFill>
                  </a:tcPr>
                </a:tc>
                <a:tc>
                  <a:txBody>
                    <a:bodyPr/>
                    <a:lstStyle/>
                    <a:p>
                      <a:pPr algn="ctr"/>
                      <a:r>
                        <a:rPr lang="en-US" sz="2000">
                          <a:solidFill>
                            <a:schemeClr val="tx1"/>
                          </a:solidFill>
                        </a:rPr>
                        <a:t>Equivalent to</a:t>
                      </a:r>
                      <a:endParaRPr lang="en-US" sz="2000">
                        <a:solidFill>
                          <a:schemeClr val="tx1"/>
                        </a:solidFill>
                        <a:latin typeface="Consolas" panose="020B0609020204030204" pitchFamily="49" charset="0"/>
                      </a:endParaRPr>
                    </a:p>
                  </a:txBody>
                  <a:tcPr>
                    <a:solidFill>
                      <a:srgbClr val="65BB7B"/>
                    </a:solidFill>
                  </a:tcPr>
                </a:tc>
                <a:extLst>
                  <a:ext uri="{0D108BD9-81ED-4DB2-BD59-A6C34878D82A}">
                    <a16:rowId xmlns:a16="http://schemas.microsoft.com/office/drawing/2014/main" val="2916621872"/>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algn="l"/>
                      <a:r>
                        <a:rPr lang="en-US" sz="2000"/>
                        <a:t>x = 5</a:t>
                      </a:r>
                      <a:endParaRPr lang="en-US" sz="2000">
                        <a:latin typeface="Consolas" panose="020B0609020204030204" pitchFamily="49" charset="0"/>
                      </a:endParaRPr>
                    </a:p>
                  </a:txBody>
                  <a:tcPr>
                    <a:solidFill>
                      <a:srgbClr val="D6EECF"/>
                    </a:solidFill>
                  </a:tcPr>
                </a:tc>
                <a:tc>
                  <a:txBody>
                    <a:bodyPr/>
                    <a:lstStyle/>
                    <a:p>
                      <a:pPr algn="l"/>
                      <a:r>
                        <a:rPr lang="en-US" sz="2000"/>
                        <a:t>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4266131656"/>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1385068699"/>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1800730285"/>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3958058785"/>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4015621361"/>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1531922577"/>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2496938971"/>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822907906"/>
                  </a:ext>
                </a:extLst>
              </a:tr>
            </a:tbl>
          </a:graphicData>
        </a:graphic>
      </p:graphicFrame>
      <p:pic>
        <p:nvPicPr>
          <p:cNvPr id="4" name="Picture 3">
            <a:extLst>
              <a:ext uri="{FF2B5EF4-FFF2-40B4-BE49-F238E27FC236}">
                <a16:creationId xmlns:a16="http://schemas.microsoft.com/office/drawing/2014/main" id="{C856EAEF-1BAE-377B-906B-8CB2FA378F2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157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2A0444D-0A92-54C9-566B-D3AF6833AA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BA357CCD-925C-D7A4-9FBC-60A54148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FEE5D589-3799-458E-89EC-3FD648D8854F}"/>
              </a:ext>
            </a:extLst>
          </p:cNvPr>
          <p:cNvSpPr>
            <a:spLocks noGrp="1"/>
          </p:cNvSpPr>
          <p:nvPr>
            <p:ph type="title"/>
          </p:nvPr>
        </p:nvSpPr>
        <p:spPr>
          <a:xfrm>
            <a:off x="938405" y="5041706"/>
            <a:ext cx="10515600" cy="650296"/>
          </a:xfrm>
        </p:spPr>
        <p:txBody>
          <a:bodyPr>
            <a:normAutofit/>
          </a:bodyPr>
          <a:lstStyle/>
          <a:p>
            <a:pPr>
              <a:spcBef>
                <a:spcPts val="1000"/>
              </a:spcBef>
            </a:pPr>
            <a:r>
              <a:rPr lang="en-US" sz="2800" err="1">
                <a:solidFill>
                  <a:srgbClr val="737373"/>
                </a:solidFill>
                <a:latin typeface="Avenir" panose="02000503020000020003" pitchFamily="2" charset="0"/>
                <a:ea typeface="+mn-ea"/>
                <a:cs typeface="Segoe UI" panose="020B0502040204020203" pitchFamily="34" charset="0"/>
              </a:rPr>
              <a:t>DataTypes</a:t>
            </a:r>
            <a:endParaRPr lang="en-US" sz="2800">
              <a:solidFill>
                <a:srgbClr val="737373"/>
              </a:solidFill>
              <a:latin typeface="Avenir" panose="02000503020000020003" pitchFamily="2" charset="0"/>
              <a:ea typeface="+mn-ea"/>
              <a:cs typeface="Segoe UI" panose="020B0502040204020203" pitchFamily="34" charset="0"/>
            </a:endParaRPr>
          </a:p>
        </p:txBody>
      </p:sp>
    </p:spTree>
    <p:extLst>
      <p:ext uri="{BB962C8B-B14F-4D97-AF65-F5344CB8AC3E}">
        <p14:creationId xmlns:p14="http://schemas.microsoft.com/office/powerpoint/2010/main" val="37896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CBF57A-73B6-3738-6702-70D122E6B9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26A9CF0-63C7-3244-844F-6CAC93B615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3" name="Title 2">
            <a:extLst>
              <a:ext uri="{FF2B5EF4-FFF2-40B4-BE49-F238E27FC236}">
                <a16:creationId xmlns:a16="http://schemas.microsoft.com/office/drawing/2014/main" id="{9BCB2B37-0874-3084-D44C-9C2534E5ADA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Python</a:t>
            </a:r>
          </a:p>
        </p:txBody>
      </p:sp>
      <p:graphicFrame>
        <p:nvGraphicFramePr>
          <p:cNvPr id="5" name="Table 4">
            <a:extLst>
              <a:ext uri="{FF2B5EF4-FFF2-40B4-BE49-F238E27FC236}">
                <a16:creationId xmlns:a16="http://schemas.microsoft.com/office/drawing/2014/main" id="{505D560F-5C23-F3B4-2043-3166A169A2B9}"/>
              </a:ext>
            </a:extLst>
          </p:cNvPr>
          <p:cNvGraphicFramePr>
            <a:graphicFrameLocks noGrp="1"/>
          </p:cNvGraphicFramePr>
          <p:nvPr>
            <p:extLst>
              <p:ext uri="{D42A27DB-BD31-4B8C-83A1-F6EECF244321}">
                <p14:modId xmlns:p14="http://schemas.microsoft.com/office/powerpoint/2010/main" val="1005214356"/>
              </p:ext>
            </p:extLst>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4" name="TextBox 3">
            <a:extLst>
              <a:ext uri="{FF2B5EF4-FFF2-40B4-BE49-F238E27FC236}">
                <a16:creationId xmlns:a16="http://schemas.microsoft.com/office/drawing/2014/main" id="{C9CA7136-7155-605B-54CF-F085548D2939}"/>
              </a:ext>
            </a:extLst>
          </p:cNvPr>
          <p:cNvSpPr txBox="1"/>
          <p:nvPr/>
        </p:nvSpPr>
        <p:spPr>
          <a:xfrm>
            <a:off x="6096000" y="2782668"/>
            <a:ext cx="5413187" cy="646331"/>
          </a:xfrm>
          <a:prstGeom prst="rect">
            <a:avLst/>
          </a:prstGeom>
          <a:noFill/>
        </p:spPr>
        <p:txBody>
          <a:bodyPr wrap="square" rtlCol="0">
            <a:spAutoFit/>
          </a:bodyPr>
          <a:lstStyle/>
          <a:p>
            <a:r>
              <a:rPr lang="en-US" sz="3600" b="1" dirty="0"/>
              <a:t>Hold on to your keyboards!</a:t>
            </a:r>
          </a:p>
        </p:txBody>
      </p:sp>
    </p:spTree>
    <p:extLst>
      <p:ext uri="{BB962C8B-B14F-4D97-AF65-F5344CB8AC3E}">
        <p14:creationId xmlns:p14="http://schemas.microsoft.com/office/powerpoint/2010/main" val="91811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plastic organizer with pencils, scissors, and other office supplies in it">
            <a:extLst>
              <a:ext uri="{FF2B5EF4-FFF2-40B4-BE49-F238E27FC236}">
                <a16:creationId xmlns:a16="http://schemas.microsoft.com/office/drawing/2014/main" id="{FEEBEA01-6A7C-0089-142A-634810444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prstGeom prst="rect">
            <a:avLst/>
          </a:prstGeom>
          <a:solidFill>
            <a:schemeClr val="accent1">
              <a:lumMod val="20000"/>
              <a:lumOff val="80000"/>
            </a:schemeClr>
          </a:solidFill>
          <a:effectLst>
            <a:softEdge rad="0"/>
          </a:effectLst>
        </p:spPr>
      </p:pic>
      <p:sp>
        <p:nvSpPr>
          <p:cNvPr id="4" name="Title 1">
            <a:extLst>
              <a:ext uri="{FF2B5EF4-FFF2-40B4-BE49-F238E27FC236}">
                <a16:creationId xmlns:a16="http://schemas.microsoft.com/office/drawing/2014/main" id="{D899B3B9-1191-5240-EBB9-1BFF697A3C12}"/>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tx1">
                    <a:lumMod val="75000"/>
                    <a:lumOff val="25000"/>
                  </a:schemeClr>
                </a:solidFill>
                <a:latin typeface="Avenir Black" panose="02000503020000020003" pitchFamily="2" charset="0"/>
                <a:cs typeface="Segoe UI Light" panose="020B0502040204020203" pitchFamily="34" charset="0"/>
              </a:rPr>
              <a:t> Data Types</a:t>
            </a:r>
          </a:p>
        </p:txBody>
      </p:sp>
      <p:pic>
        <p:nvPicPr>
          <p:cNvPr id="5" name="Picture 4">
            <a:extLst>
              <a:ext uri="{FF2B5EF4-FFF2-40B4-BE49-F238E27FC236}">
                <a16:creationId xmlns:a16="http://schemas.microsoft.com/office/drawing/2014/main" id="{B745A3A0-222F-83FB-E612-8C4AB9F7AC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65965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703438C7-0E91-401F-98D2-DE80B1900780}"/>
              </a:ext>
            </a:extLst>
          </p:cNvPr>
          <p:cNvSpPr>
            <a:spLocks noGrp="1"/>
          </p:cNvSpPr>
          <p:nvPr>
            <p:ph type="title"/>
          </p:nvPr>
        </p:nvSpPr>
        <p:spPr>
          <a:xfrm>
            <a:off x="685800" y="-1210763"/>
            <a:ext cx="10515600" cy="1325563"/>
          </a:xfrm>
        </p:spPr>
        <p:txBody>
          <a:bodyPr/>
          <a:lstStyle/>
          <a:p>
            <a:r>
              <a:rPr lang="en-US"/>
              <a:t>Flow chart showing Python data types</a:t>
            </a:r>
          </a:p>
        </p:txBody>
      </p:sp>
      <p:cxnSp>
        <p:nvCxnSpPr>
          <p:cNvPr id="1024" name="Straight Connector 1023">
            <a:extLst>
              <a:ext uri="{FF2B5EF4-FFF2-40B4-BE49-F238E27FC236}">
                <a16:creationId xmlns:a16="http://schemas.microsoft.com/office/drawing/2014/main" id="{B1FDB0DF-ADD1-1BD3-362E-C72BA27CA0C8}"/>
              </a:ext>
              <a:ext uri="{C183D7F6-B498-43B3-948B-1728B52AA6E4}">
                <adec:decorative xmlns:adec="http://schemas.microsoft.com/office/drawing/2017/decorative" val="1"/>
              </a:ext>
            </a:extLst>
          </p:cNvPr>
          <p:cNvCxnSpPr>
            <a:cxnSpLocks/>
          </p:cNvCxnSpPr>
          <p:nvPr/>
        </p:nvCxnSpPr>
        <p:spPr>
          <a:xfrm>
            <a:off x="4621087" y="3438167"/>
            <a:ext cx="616372"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55721248-644C-B83A-0D0B-2DDB9D1629A8}"/>
              </a:ext>
              <a:ext uri="{C183D7F6-B498-43B3-948B-1728B52AA6E4}">
                <adec:decorative xmlns:adec="http://schemas.microsoft.com/office/drawing/2017/decorative" val="1"/>
              </a:ext>
            </a:extLst>
          </p:cNvPr>
          <p:cNvCxnSpPr>
            <a:cxnSpLocks/>
            <a:endCxn id="7" idx="1"/>
          </p:cNvCxnSpPr>
          <p:nvPr/>
        </p:nvCxnSpPr>
        <p:spPr>
          <a:xfrm flipV="1">
            <a:off x="4643293" y="2689285"/>
            <a:ext cx="479449"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F2223FD-6FB1-9F20-611A-7F45FCB5DD32}"/>
              </a:ext>
              <a:ext uri="{C183D7F6-B498-43B3-948B-1728B52AA6E4}">
                <adec:decorative xmlns:adec="http://schemas.microsoft.com/office/drawing/2017/decorative" val="1"/>
              </a:ext>
            </a:extLst>
          </p:cNvPr>
          <p:cNvGrpSpPr/>
          <p:nvPr/>
        </p:nvGrpSpPr>
        <p:grpSpPr>
          <a:xfrm>
            <a:off x="6422561" y="4053771"/>
            <a:ext cx="539413" cy="1541128"/>
            <a:chOff x="7409794" y="987333"/>
            <a:chExt cx="539413" cy="1541128"/>
          </a:xfrm>
        </p:grpSpPr>
        <p:cxnSp>
          <p:nvCxnSpPr>
            <p:cNvPr id="61" name="Straight Connector 60">
              <a:extLst>
                <a:ext uri="{FF2B5EF4-FFF2-40B4-BE49-F238E27FC236}">
                  <a16:creationId xmlns:a16="http://schemas.microsoft.com/office/drawing/2014/main" id="{DC555271-B91E-3FEC-3DB7-FF4A0C5AAEAA}"/>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51A3ED-504E-D947-536C-893AB5409BA0}"/>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9275F-C0B9-8307-7D79-79DA98F5D315}"/>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578355-2F39-AB11-BFEF-6C7873913A06}"/>
              </a:ext>
              <a:ext uri="{C183D7F6-B498-43B3-948B-1728B52AA6E4}">
                <adec:decorative xmlns:adec="http://schemas.microsoft.com/office/drawing/2017/decorative" val="1"/>
              </a:ext>
            </a:extLst>
          </p:cNvPr>
          <p:cNvGrpSpPr/>
          <p:nvPr/>
        </p:nvGrpSpPr>
        <p:grpSpPr>
          <a:xfrm>
            <a:off x="6382901" y="1263133"/>
            <a:ext cx="539413" cy="1541128"/>
            <a:chOff x="7409794" y="987333"/>
            <a:chExt cx="539413" cy="1541128"/>
          </a:xfrm>
        </p:grpSpPr>
        <p:cxnSp>
          <p:nvCxnSpPr>
            <p:cNvPr id="51" name="Straight Connector 50">
              <a:extLst>
                <a:ext uri="{FF2B5EF4-FFF2-40B4-BE49-F238E27FC236}">
                  <a16:creationId xmlns:a16="http://schemas.microsoft.com/office/drawing/2014/main" id="{BB7D9168-AA9A-0599-ACE7-487DB1F009CD}"/>
                </a:ext>
                <a:ext uri="{C183D7F6-B498-43B3-948B-1728B52AA6E4}">
                  <adec:decorative xmlns:adec="http://schemas.microsoft.com/office/drawing/2017/decorative" val="1"/>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2554E8-F635-7515-4466-451B1C8F203F}"/>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A48073-7216-86B6-D7DF-1CADA3813E38}"/>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96608F5-1CF0-F11E-1138-C686F4249DF6}"/>
              </a:ext>
              <a:ext uri="{C183D7F6-B498-43B3-948B-1728B52AA6E4}">
                <adec:decorative xmlns:adec="http://schemas.microsoft.com/office/drawing/2017/decorative" val="1"/>
              </a:ext>
            </a:extLst>
          </p:cNvPr>
          <p:cNvGrpSpPr/>
          <p:nvPr/>
        </p:nvGrpSpPr>
        <p:grpSpPr>
          <a:xfrm>
            <a:off x="3568027" y="1975956"/>
            <a:ext cx="1589447" cy="2844492"/>
            <a:chOff x="4604347" y="1700156"/>
            <a:chExt cx="1589447" cy="2844492"/>
          </a:xfrm>
        </p:grpSpPr>
        <p:cxnSp>
          <p:nvCxnSpPr>
            <p:cNvPr id="38" name="Straight Connector 37">
              <a:extLst>
                <a:ext uri="{FF2B5EF4-FFF2-40B4-BE49-F238E27FC236}">
                  <a16:creationId xmlns:a16="http://schemas.microsoft.com/office/drawing/2014/main" id="{4286C976-29B7-992E-227F-1F6C6EEA3EB7}"/>
                </a:ext>
              </a:extLst>
            </p:cNvPr>
            <p:cNvCxnSpPr>
              <a:stCxn id="4" idx="3"/>
            </p:cNvCxnSpPr>
            <p:nvPr/>
          </p:nvCxnSpPr>
          <p:spPr>
            <a:xfrm>
              <a:off x="4604347" y="3429000"/>
              <a:ext cx="518393" cy="9834"/>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4170C-F745-40D3-9925-9CD14CF8F192}"/>
                </a:ext>
              </a:extLst>
            </p:cNvPr>
            <p:cNvCxnSpPr>
              <a:cxnSpLocks/>
              <a:endCxn id="7" idx="1"/>
            </p:cNvCxnSpPr>
            <p:nvPr/>
          </p:nvCxnSpPr>
          <p:spPr>
            <a:xfrm flipV="1">
              <a:off x="4621717" y="2689285"/>
              <a:ext cx="501025"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954828C-3EF2-C1E3-3C1C-0E394693AB70}"/>
                </a:ext>
                <a:ext uri="{C183D7F6-B498-43B3-948B-1728B52AA6E4}">
                  <adec:decorative xmlns:adec="http://schemas.microsoft.com/office/drawing/2017/decorative" val="1"/>
                </a:ext>
              </a:extLst>
            </p:cNvPr>
            <p:cNvCxnSpPr>
              <a:cxnSpLocks/>
            </p:cNvCxnSpPr>
            <p:nvPr/>
          </p:nvCxnSpPr>
          <p:spPr>
            <a:xfrm flipV="1">
              <a:off x="5658035" y="1700156"/>
              <a:ext cx="528906" cy="144518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2F0CE-C5BC-33A2-6D70-5C47B9955F34}"/>
                </a:ext>
                <a:ext uri="{C183D7F6-B498-43B3-948B-1728B52AA6E4}">
                  <adec:decorative xmlns:adec="http://schemas.microsoft.com/office/drawing/2017/decorative" val="1"/>
                </a:ext>
              </a:extLst>
            </p:cNvPr>
            <p:cNvCxnSpPr>
              <a:cxnSpLocks/>
            </p:cNvCxnSpPr>
            <p:nvPr/>
          </p:nvCxnSpPr>
          <p:spPr>
            <a:xfrm>
              <a:off x="5651174" y="3144355"/>
              <a:ext cx="525253" cy="64610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9BFE61-49B2-1DAA-2C50-B171C198F0E9}"/>
                </a:ext>
                <a:ext uri="{C183D7F6-B498-43B3-948B-1728B52AA6E4}">
                  <adec:decorative xmlns:adec="http://schemas.microsoft.com/office/drawing/2017/decorative" val="1"/>
                </a:ext>
              </a:extLst>
            </p:cNvPr>
            <p:cNvCxnSpPr>
              <a:cxnSpLocks/>
            </p:cNvCxnSpPr>
            <p:nvPr/>
          </p:nvCxnSpPr>
          <p:spPr>
            <a:xfrm>
              <a:off x="5643027" y="3134956"/>
              <a:ext cx="550767" cy="1409692"/>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0" name="Group 49" descr="Chart showing the five Python data types, their subtypes and an example of each. ">
            <a:extLst>
              <a:ext uri="{FF2B5EF4-FFF2-40B4-BE49-F238E27FC236}">
                <a16:creationId xmlns:a16="http://schemas.microsoft.com/office/drawing/2014/main" id="{F50F8AC9-95AC-1E52-3638-26075703B1A5}"/>
              </a:ext>
            </a:extLst>
          </p:cNvPr>
          <p:cNvGrpSpPr/>
          <p:nvPr/>
        </p:nvGrpSpPr>
        <p:grpSpPr>
          <a:xfrm>
            <a:off x="2834871" y="924314"/>
            <a:ext cx="5349768" cy="4990228"/>
            <a:chOff x="3871191" y="648514"/>
            <a:chExt cx="5349768" cy="4990228"/>
          </a:xfrm>
        </p:grpSpPr>
        <p:sp>
          <p:nvSpPr>
            <p:cNvPr id="2" name="Rounded Rectangle 1">
              <a:extLst>
                <a:ext uri="{FF2B5EF4-FFF2-40B4-BE49-F238E27FC236}">
                  <a16:creationId xmlns:a16="http://schemas.microsoft.com/office/drawing/2014/main" id="{13B60708-A37F-C9BE-AC55-918999C6782A}"/>
                </a:ext>
              </a:extLst>
            </p:cNvPr>
            <p:cNvSpPr/>
            <p:nvPr/>
          </p:nvSpPr>
          <p:spPr>
            <a:xfrm>
              <a:off x="3871191" y="2691451"/>
              <a:ext cx="1769477" cy="830317"/>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0388BAE-D4BD-36D4-623A-10866D235072}"/>
                </a:ext>
              </a:extLst>
            </p:cNvPr>
            <p:cNvSpPr/>
            <p:nvPr/>
          </p:nvSpPr>
          <p:spPr>
            <a:xfrm>
              <a:off x="6159062" y="1457615"/>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B888D2D-3CDD-64D3-A3B0-D1D83A29903A}"/>
                </a:ext>
              </a:extLst>
            </p:cNvPr>
            <p:cNvSpPr/>
            <p:nvPr/>
          </p:nvSpPr>
          <p:spPr>
            <a:xfrm>
              <a:off x="6159062" y="2128351"/>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B98ECA9-1675-892B-9F51-C7E4E81A94AF}"/>
                </a:ext>
              </a:extLst>
            </p:cNvPr>
            <p:cNvSpPr/>
            <p:nvPr/>
          </p:nvSpPr>
          <p:spPr>
            <a:xfrm>
              <a:off x="6159062" y="2799087"/>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FE2CDD-0955-487E-400C-6DA5B56ACD61}"/>
                </a:ext>
              </a:extLst>
            </p:cNvPr>
            <p:cNvSpPr/>
            <p:nvPr/>
          </p:nvSpPr>
          <p:spPr>
            <a:xfrm>
              <a:off x="6159062" y="3469823"/>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9EDE844-AC26-4EBF-CBBF-6A5DF12197D5}"/>
                </a:ext>
              </a:extLst>
            </p:cNvPr>
            <p:cNvSpPr/>
            <p:nvPr/>
          </p:nvSpPr>
          <p:spPr>
            <a:xfrm>
              <a:off x="6186941" y="4231860"/>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0EDEDC9-3523-C6C9-B2F3-657204CD0247}"/>
                </a:ext>
              </a:extLst>
            </p:cNvPr>
            <p:cNvSpPr/>
            <p:nvPr/>
          </p:nvSpPr>
          <p:spPr>
            <a:xfrm>
              <a:off x="7928539" y="648514"/>
              <a:ext cx="1271752" cy="708633"/>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D13D144-07F7-772C-0C9E-77C1D618BE66}"/>
                </a:ext>
              </a:extLst>
            </p:cNvPr>
            <p:cNvSpPr/>
            <p:nvPr/>
          </p:nvSpPr>
          <p:spPr>
            <a:xfrm>
              <a:off x="7928539" y="1457615"/>
              <a:ext cx="1271752" cy="652614"/>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A242E3B-CD3F-7ADC-64B7-D5883B71BC11}"/>
                </a:ext>
              </a:extLst>
            </p:cNvPr>
            <p:cNvSpPr/>
            <p:nvPr/>
          </p:nvSpPr>
          <p:spPr>
            <a:xfrm>
              <a:off x="7928539" y="2210697"/>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5CC9436-1A6C-1FAF-1671-3A0E9CC13EAE}"/>
                </a:ext>
              </a:extLst>
            </p:cNvPr>
            <p:cNvSpPr/>
            <p:nvPr/>
          </p:nvSpPr>
          <p:spPr>
            <a:xfrm>
              <a:off x="7949207" y="3403522"/>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A16FA9D-568A-E49A-358D-FC19919F9B47}"/>
                </a:ext>
              </a:extLst>
            </p:cNvPr>
            <p:cNvSpPr/>
            <p:nvPr/>
          </p:nvSpPr>
          <p:spPr>
            <a:xfrm>
              <a:off x="7949207" y="4148171"/>
              <a:ext cx="1271752" cy="65534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F1D5F4E-713A-AE53-09F7-B57D8EC17789}"/>
                </a:ext>
              </a:extLst>
            </p:cNvPr>
            <p:cNvSpPr/>
            <p:nvPr/>
          </p:nvSpPr>
          <p:spPr>
            <a:xfrm>
              <a:off x="7949207" y="4965313"/>
              <a:ext cx="1271752" cy="67342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D17AC0A-94C7-E8C3-E294-2EAC35F76350}"/>
              </a:ext>
              <a:ext uri="{C183D7F6-B498-43B3-948B-1728B52AA6E4}">
                <adec:decorative xmlns:adec="http://schemas.microsoft.com/office/drawing/2017/decorative" val="0"/>
              </a:ext>
            </a:extLst>
          </p:cNvPr>
          <p:cNvSpPr txBox="1"/>
          <p:nvPr/>
        </p:nvSpPr>
        <p:spPr>
          <a:xfrm>
            <a:off x="2834870" y="3075057"/>
            <a:ext cx="1769477" cy="707886"/>
          </a:xfrm>
          <a:prstGeom prst="rect">
            <a:avLst/>
          </a:prstGeom>
          <a:noFill/>
          <a:ln>
            <a:noFill/>
          </a:ln>
        </p:spPr>
        <p:txBody>
          <a:bodyPr wrap="square" rtlCol="0">
            <a:spAutoFit/>
          </a:bodyPr>
          <a:lstStyle/>
          <a:p>
            <a:pPr algn="ctr"/>
            <a:r>
              <a:rPr lang="en-US" sz="2000"/>
              <a:t>Python Data</a:t>
            </a:r>
          </a:p>
          <a:p>
            <a:pPr algn="ctr"/>
            <a:r>
              <a:rPr lang="en-US" sz="2000"/>
              <a:t>Types</a:t>
            </a:r>
          </a:p>
        </p:txBody>
      </p:sp>
      <p:sp>
        <p:nvSpPr>
          <p:cNvPr id="6" name="TextBox 5" descr="Numbers">
            <a:extLst>
              <a:ext uri="{FF2B5EF4-FFF2-40B4-BE49-F238E27FC236}">
                <a16:creationId xmlns:a16="http://schemas.microsoft.com/office/drawing/2014/main" id="{E8ED405A-5484-F6F2-8CAD-49279B9E66E4}"/>
              </a:ext>
            </a:extLst>
          </p:cNvPr>
          <p:cNvSpPr txBox="1"/>
          <p:nvPr/>
        </p:nvSpPr>
        <p:spPr>
          <a:xfrm>
            <a:off x="4873879" y="1823373"/>
            <a:ext cx="1769477" cy="400110"/>
          </a:xfrm>
          <a:prstGeom prst="rect">
            <a:avLst/>
          </a:prstGeom>
          <a:noFill/>
          <a:ln>
            <a:noFill/>
          </a:ln>
        </p:spPr>
        <p:txBody>
          <a:bodyPr wrap="square" rtlCol="0">
            <a:spAutoFit/>
          </a:bodyPr>
          <a:lstStyle/>
          <a:p>
            <a:pPr algn="ctr"/>
            <a:r>
              <a:rPr lang="en-US" sz="2000"/>
              <a:t>Numbers</a:t>
            </a:r>
          </a:p>
        </p:txBody>
      </p:sp>
      <p:grpSp>
        <p:nvGrpSpPr>
          <p:cNvPr id="40" name="Group 39" descr="Int: ex. 20">
            <a:extLst>
              <a:ext uri="{FF2B5EF4-FFF2-40B4-BE49-F238E27FC236}">
                <a16:creationId xmlns:a16="http://schemas.microsoft.com/office/drawing/2014/main" id="{E1B1F9FC-FED9-42F7-92F9-7F0D58BE4035}"/>
              </a:ext>
            </a:extLst>
          </p:cNvPr>
          <p:cNvGrpSpPr/>
          <p:nvPr/>
        </p:nvGrpSpPr>
        <p:grpSpPr>
          <a:xfrm>
            <a:off x="6643356" y="932225"/>
            <a:ext cx="1769477" cy="677427"/>
            <a:chOff x="6643356" y="932225"/>
            <a:chExt cx="1769477" cy="677427"/>
          </a:xfrm>
        </p:grpSpPr>
        <p:sp>
          <p:nvSpPr>
            <p:cNvPr id="16" name="TextBox 15" descr="Int">
              <a:extLst>
                <a:ext uri="{FF2B5EF4-FFF2-40B4-BE49-F238E27FC236}">
                  <a16:creationId xmlns:a16="http://schemas.microsoft.com/office/drawing/2014/main" id="{A1400643-55FC-5609-8051-EFDEE5D87853}"/>
                </a:ext>
                <a:ext uri="{C183D7F6-B498-43B3-948B-1728B52AA6E4}">
                  <adec:decorative xmlns:adec="http://schemas.microsoft.com/office/drawing/2017/decorative" val="0"/>
                </a:ext>
              </a:extLst>
            </p:cNvPr>
            <p:cNvSpPr txBox="1"/>
            <p:nvPr/>
          </p:nvSpPr>
          <p:spPr>
            <a:xfrm>
              <a:off x="6643356" y="932225"/>
              <a:ext cx="1769477" cy="400110"/>
            </a:xfrm>
            <a:prstGeom prst="rect">
              <a:avLst/>
            </a:prstGeom>
            <a:noFill/>
            <a:ln>
              <a:noFill/>
            </a:ln>
          </p:spPr>
          <p:txBody>
            <a:bodyPr wrap="square" rtlCol="0">
              <a:spAutoFit/>
            </a:bodyPr>
            <a:lstStyle/>
            <a:p>
              <a:pPr algn="ctr"/>
              <a:r>
                <a:rPr lang="en-US" sz="2000"/>
                <a:t>Int</a:t>
              </a:r>
            </a:p>
          </p:txBody>
        </p:sp>
        <p:sp>
          <p:nvSpPr>
            <p:cNvPr id="30" name="TextBox 29" descr="Int example: 20">
              <a:extLst>
                <a:ext uri="{FF2B5EF4-FFF2-40B4-BE49-F238E27FC236}">
                  <a16:creationId xmlns:a16="http://schemas.microsoft.com/office/drawing/2014/main" id="{BC571E2D-844C-01D7-8676-795E15123FD5}"/>
                </a:ext>
              </a:extLst>
            </p:cNvPr>
            <p:cNvSpPr txBox="1"/>
            <p:nvPr/>
          </p:nvSpPr>
          <p:spPr>
            <a:xfrm>
              <a:off x="6960685" y="1240320"/>
              <a:ext cx="1134815" cy="369332"/>
            </a:xfrm>
            <a:prstGeom prst="rect">
              <a:avLst/>
            </a:prstGeom>
            <a:noFill/>
            <a:ln>
              <a:noFill/>
            </a:ln>
          </p:spPr>
          <p:txBody>
            <a:bodyPr wrap="square" rtlCol="0">
              <a:spAutoFit/>
            </a:bodyPr>
            <a:lstStyle/>
            <a:p>
              <a:pPr algn="ctr"/>
              <a:r>
                <a:rPr lang="en-US">
                  <a:solidFill>
                    <a:srgbClr val="5A5AA8"/>
                  </a:solidFill>
                </a:rPr>
                <a:t>20</a:t>
              </a:r>
            </a:p>
          </p:txBody>
        </p:sp>
      </p:grpSp>
      <p:grpSp>
        <p:nvGrpSpPr>
          <p:cNvPr id="42" name="Group 41" descr="Float: ex. 35.75">
            <a:extLst>
              <a:ext uri="{FF2B5EF4-FFF2-40B4-BE49-F238E27FC236}">
                <a16:creationId xmlns:a16="http://schemas.microsoft.com/office/drawing/2014/main" id="{CEA8EA43-AC5C-4D3C-AE4F-A5971A49D6EF}"/>
              </a:ext>
            </a:extLst>
          </p:cNvPr>
          <p:cNvGrpSpPr/>
          <p:nvPr/>
        </p:nvGrpSpPr>
        <p:grpSpPr>
          <a:xfrm>
            <a:off x="6643356" y="1718271"/>
            <a:ext cx="1769477" cy="654109"/>
            <a:chOff x="6643356" y="1718271"/>
            <a:chExt cx="1769477" cy="654109"/>
          </a:xfrm>
        </p:grpSpPr>
        <p:sp>
          <p:nvSpPr>
            <p:cNvPr id="18" name="TextBox 17" descr="Float">
              <a:extLst>
                <a:ext uri="{FF2B5EF4-FFF2-40B4-BE49-F238E27FC236}">
                  <a16:creationId xmlns:a16="http://schemas.microsoft.com/office/drawing/2014/main" id="{2BBB7DDF-5137-CEFD-4584-2F3F9E9B9329}"/>
                </a:ext>
              </a:extLst>
            </p:cNvPr>
            <p:cNvSpPr txBox="1"/>
            <p:nvPr/>
          </p:nvSpPr>
          <p:spPr>
            <a:xfrm>
              <a:off x="6643356" y="1718271"/>
              <a:ext cx="1769477" cy="400110"/>
            </a:xfrm>
            <a:prstGeom prst="rect">
              <a:avLst/>
            </a:prstGeom>
            <a:noFill/>
            <a:ln>
              <a:noFill/>
            </a:ln>
          </p:spPr>
          <p:txBody>
            <a:bodyPr wrap="square" rtlCol="0">
              <a:spAutoFit/>
            </a:bodyPr>
            <a:lstStyle/>
            <a:p>
              <a:pPr algn="ctr"/>
              <a:r>
                <a:rPr lang="en-US" sz="2000"/>
                <a:t>Float</a:t>
              </a:r>
            </a:p>
          </p:txBody>
        </p:sp>
        <p:sp>
          <p:nvSpPr>
            <p:cNvPr id="29" name="TextBox 28" descr="Float example: 35.75">
              <a:extLst>
                <a:ext uri="{FF2B5EF4-FFF2-40B4-BE49-F238E27FC236}">
                  <a16:creationId xmlns:a16="http://schemas.microsoft.com/office/drawing/2014/main" id="{96AAF677-E132-0FB2-A982-89DDE4781DDC}"/>
                </a:ext>
              </a:extLst>
            </p:cNvPr>
            <p:cNvSpPr txBox="1"/>
            <p:nvPr/>
          </p:nvSpPr>
          <p:spPr>
            <a:xfrm>
              <a:off x="6960686" y="2003048"/>
              <a:ext cx="1134815" cy="369332"/>
            </a:xfrm>
            <a:prstGeom prst="rect">
              <a:avLst/>
            </a:prstGeom>
            <a:noFill/>
            <a:ln>
              <a:noFill/>
            </a:ln>
          </p:spPr>
          <p:txBody>
            <a:bodyPr wrap="square" rtlCol="0">
              <a:spAutoFit/>
            </a:bodyPr>
            <a:lstStyle/>
            <a:p>
              <a:pPr algn="ctr"/>
              <a:r>
                <a:rPr lang="en-US">
                  <a:solidFill>
                    <a:srgbClr val="5A5AA8"/>
                  </a:solidFill>
                </a:rPr>
                <a:t>35.75</a:t>
              </a:r>
            </a:p>
          </p:txBody>
        </p:sp>
      </p:grpSp>
      <p:grpSp>
        <p:nvGrpSpPr>
          <p:cNvPr id="43" name="Group 42" descr="Complex: ex. 1+3j">
            <a:extLst>
              <a:ext uri="{FF2B5EF4-FFF2-40B4-BE49-F238E27FC236}">
                <a16:creationId xmlns:a16="http://schemas.microsoft.com/office/drawing/2014/main" id="{59CD7899-DC28-41D4-A7E1-D27D0DF4B775}"/>
              </a:ext>
            </a:extLst>
          </p:cNvPr>
          <p:cNvGrpSpPr/>
          <p:nvPr/>
        </p:nvGrpSpPr>
        <p:grpSpPr>
          <a:xfrm>
            <a:off x="6643356" y="2471353"/>
            <a:ext cx="1769477" cy="655749"/>
            <a:chOff x="6643356" y="2471353"/>
            <a:chExt cx="1769477" cy="655749"/>
          </a:xfrm>
        </p:grpSpPr>
        <p:sp>
          <p:nvSpPr>
            <p:cNvPr id="20" name="TextBox 19" descr="complex">
              <a:extLst>
                <a:ext uri="{FF2B5EF4-FFF2-40B4-BE49-F238E27FC236}">
                  <a16:creationId xmlns:a16="http://schemas.microsoft.com/office/drawing/2014/main" id="{62A13409-533C-ADC0-6125-530907FA8D23}"/>
                </a:ext>
              </a:extLst>
            </p:cNvPr>
            <p:cNvSpPr txBox="1"/>
            <p:nvPr/>
          </p:nvSpPr>
          <p:spPr>
            <a:xfrm>
              <a:off x="6643356" y="2471353"/>
              <a:ext cx="1769477" cy="400110"/>
            </a:xfrm>
            <a:prstGeom prst="rect">
              <a:avLst/>
            </a:prstGeom>
            <a:noFill/>
            <a:ln>
              <a:noFill/>
            </a:ln>
          </p:spPr>
          <p:txBody>
            <a:bodyPr wrap="square" rtlCol="0">
              <a:spAutoFit/>
            </a:bodyPr>
            <a:lstStyle/>
            <a:p>
              <a:pPr algn="ctr"/>
              <a:r>
                <a:rPr lang="en-US" sz="2000" dirty="0"/>
                <a:t>Complex</a:t>
              </a:r>
            </a:p>
          </p:txBody>
        </p:sp>
        <p:sp>
          <p:nvSpPr>
            <p:cNvPr id="28" name="TextBox 27" descr="complex example: 1+3j">
              <a:extLst>
                <a:ext uri="{FF2B5EF4-FFF2-40B4-BE49-F238E27FC236}">
                  <a16:creationId xmlns:a16="http://schemas.microsoft.com/office/drawing/2014/main" id="{CEECD6C1-700A-49C9-6592-03DB6AB432FC}"/>
                </a:ext>
              </a:extLst>
            </p:cNvPr>
            <p:cNvSpPr txBox="1"/>
            <p:nvPr/>
          </p:nvSpPr>
          <p:spPr>
            <a:xfrm>
              <a:off x="6981354" y="2757770"/>
              <a:ext cx="1134815" cy="369332"/>
            </a:xfrm>
            <a:prstGeom prst="rect">
              <a:avLst/>
            </a:prstGeom>
            <a:noFill/>
            <a:ln>
              <a:noFill/>
            </a:ln>
          </p:spPr>
          <p:txBody>
            <a:bodyPr wrap="square" rtlCol="0">
              <a:spAutoFit/>
            </a:bodyPr>
            <a:lstStyle/>
            <a:p>
              <a:pPr algn="ctr"/>
              <a:r>
                <a:rPr lang="en-US">
                  <a:solidFill>
                    <a:srgbClr val="5A5AA8"/>
                  </a:solidFill>
                </a:rPr>
                <a:t>1+3j</a:t>
              </a:r>
            </a:p>
          </p:txBody>
        </p:sp>
      </p:grpSp>
      <p:grpSp>
        <p:nvGrpSpPr>
          <p:cNvPr id="52" name="Group 51" descr="Bool: ex. True, False">
            <a:extLst>
              <a:ext uri="{FF2B5EF4-FFF2-40B4-BE49-F238E27FC236}">
                <a16:creationId xmlns:a16="http://schemas.microsoft.com/office/drawing/2014/main" id="{1F29F399-9AFA-456F-B612-A26E07634C55}"/>
              </a:ext>
            </a:extLst>
          </p:cNvPr>
          <p:cNvGrpSpPr/>
          <p:nvPr/>
        </p:nvGrpSpPr>
        <p:grpSpPr>
          <a:xfrm>
            <a:off x="5150621" y="2389008"/>
            <a:ext cx="1222853" cy="620502"/>
            <a:chOff x="5150621" y="2389008"/>
            <a:chExt cx="1222853" cy="620502"/>
          </a:xfrm>
        </p:grpSpPr>
        <p:sp>
          <p:nvSpPr>
            <p:cNvPr id="8" name="TextBox 7" descr="Bool">
              <a:extLst>
                <a:ext uri="{FF2B5EF4-FFF2-40B4-BE49-F238E27FC236}">
                  <a16:creationId xmlns:a16="http://schemas.microsoft.com/office/drawing/2014/main" id="{BF801A5F-947B-957D-F7C5-D34B1398E275}"/>
                </a:ext>
              </a:extLst>
            </p:cNvPr>
            <p:cNvSpPr txBox="1"/>
            <p:nvPr/>
          </p:nvSpPr>
          <p:spPr>
            <a:xfrm>
              <a:off x="5150621" y="2389008"/>
              <a:ext cx="1222853" cy="400110"/>
            </a:xfrm>
            <a:prstGeom prst="rect">
              <a:avLst/>
            </a:prstGeom>
            <a:noFill/>
            <a:ln>
              <a:noFill/>
            </a:ln>
          </p:spPr>
          <p:txBody>
            <a:bodyPr wrap="square" rtlCol="0">
              <a:spAutoFit/>
            </a:bodyPr>
            <a:lstStyle/>
            <a:p>
              <a:pPr algn="ctr"/>
              <a:r>
                <a:rPr lang="en-US" sz="2000"/>
                <a:t>Bool</a:t>
              </a:r>
            </a:p>
          </p:txBody>
        </p:sp>
        <p:sp>
          <p:nvSpPr>
            <p:cNvPr id="34" name="TextBox 33" descr="Bool Example: True, False &#10;">
              <a:extLst>
                <a:ext uri="{FF2B5EF4-FFF2-40B4-BE49-F238E27FC236}">
                  <a16:creationId xmlns:a16="http://schemas.microsoft.com/office/drawing/2014/main" id="{86DF38E2-64E0-3165-742F-DAAB8F1CB47C}"/>
                </a:ext>
              </a:extLst>
            </p:cNvPr>
            <p:cNvSpPr txBox="1"/>
            <p:nvPr/>
          </p:nvSpPr>
          <p:spPr>
            <a:xfrm>
              <a:off x="5157482" y="2640178"/>
              <a:ext cx="1215992" cy="369332"/>
            </a:xfrm>
            <a:prstGeom prst="rect">
              <a:avLst/>
            </a:prstGeom>
            <a:noFill/>
            <a:ln>
              <a:noFill/>
            </a:ln>
          </p:spPr>
          <p:txBody>
            <a:bodyPr wrap="square" rtlCol="0">
              <a:spAutoFit/>
            </a:bodyPr>
            <a:lstStyle/>
            <a:p>
              <a:pPr algn="ctr"/>
              <a:r>
                <a:rPr lang="en-US">
                  <a:solidFill>
                    <a:srgbClr val="5A5AA8"/>
                  </a:solidFill>
                </a:rPr>
                <a:t>True, False </a:t>
              </a:r>
            </a:p>
          </p:txBody>
        </p:sp>
      </p:grpSp>
      <p:grpSp>
        <p:nvGrpSpPr>
          <p:cNvPr id="53" name="Group 52" descr="Set: ex. {2, 4, 6}">
            <a:extLst>
              <a:ext uri="{FF2B5EF4-FFF2-40B4-BE49-F238E27FC236}">
                <a16:creationId xmlns:a16="http://schemas.microsoft.com/office/drawing/2014/main" id="{76A941F8-168D-4142-B69F-FED446748208}"/>
              </a:ext>
            </a:extLst>
          </p:cNvPr>
          <p:cNvGrpSpPr/>
          <p:nvPr/>
        </p:nvGrpSpPr>
        <p:grpSpPr>
          <a:xfrm>
            <a:off x="5102072" y="3038724"/>
            <a:ext cx="1301849" cy="628452"/>
            <a:chOff x="5102072" y="3038724"/>
            <a:chExt cx="1301849" cy="628452"/>
          </a:xfrm>
        </p:grpSpPr>
        <p:sp>
          <p:nvSpPr>
            <p:cNvPr id="10" name="TextBox 9" descr="Set">
              <a:extLst>
                <a:ext uri="{FF2B5EF4-FFF2-40B4-BE49-F238E27FC236}">
                  <a16:creationId xmlns:a16="http://schemas.microsoft.com/office/drawing/2014/main" id="{B6BF5ED2-3CEC-B312-7F12-80110021DDF4}"/>
                </a:ext>
              </a:extLst>
            </p:cNvPr>
            <p:cNvSpPr txBox="1"/>
            <p:nvPr/>
          </p:nvSpPr>
          <p:spPr>
            <a:xfrm>
              <a:off x="5102072" y="3038724"/>
              <a:ext cx="1301849" cy="400110"/>
            </a:xfrm>
            <a:prstGeom prst="rect">
              <a:avLst/>
            </a:prstGeom>
            <a:noFill/>
            <a:ln>
              <a:noFill/>
            </a:ln>
          </p:spPr>
          <p:txBody>
            <a:bodyPr wrap="square" rtlCol="0">
              <a:spAutoFit/>
            </a:bodyPr>
            <a:lstStyle/>
            <a:p>
              <a:pPr algn="ctr"/>
              <a:r>
                <a:rPr lang="en-US" sz="2000"/>
                <a:t>Set</a:t>
              </a:r>
            </a:p>
          </p:txBody>
        </p:sp>
        <p:sp>
          <p:nvSpPr>
            <p:cNvPr id="35" name="TextBox 34" descr="Set example {2, 4, 6}">
              <a:extLst>
                <a:ext uri="{FF2B5EF4-FFF2-40B4-BE49-F238E27FC236}">
                  <a16:creationId xmlns:a16="http://schemas.microsoft.com/office/drawing/2014/main" id="{366D0E13-2CC0-63A7-AA6B-8229A36EF4FA}"/>
                </a:ext>
              </a:extLst>
            </p:cNvPr>
            <p:cNvSpPr txBox="1"/>
            <p:nvPr/>
          </p:nvSpPr>
          <p:spPr>
            <a:xfrm>
              <a:off x="5122740" y="3297844"/>
              <a:ext cx="1215992" cy="369332"/>
            </a:xfrm>
            <a:prstGeom prst="rect">
              <a:avLst/>
            </a:prstGeom>
            <a:noFill/>
            <a:ln>
              <a:noFill/>
            </a:ln>
          </p:spPr>
          <p:txBody>
            <a:bodyPr wrap="square" rtlCol="0">
              <a:spAutoFit/>
            </a:bodyPr>
            <a:lstStyle/>
            <a:p>
              <a:pPr algn="ctr"/>
              <a:r>
                <a:rPr lang="en-US">
                  <a:solidFill>
                    <a:srgbClr val="5A5AA8"/>
                  </a:solidFill>
                </a:rPr>
                <a:t>{2, 4, 6} </a:t>
              </a:r>
            </a:p>
          </p:txBody>
        </p:sp>
      </p:grpSp>
      <p:grpSp>
        <p:nvGrpSpPr>
          <p:cNvPr id="55" name="Group 54" descr="Dict: ex. {1:'a, 2:'b'}">
            <a:extLst>
              <a:ext uri="{FF2B5EF4-FFF2-40B4-BE49-F238E27FC236}">
                <a16:creationId xmlns:a16="http://schemas.microsoft.com/office/drawing/2014/main" id="{E6893056-7C85-481F-8465-0F3EFF55F951}"/>
              </a:ext>
            </a:extLst>
          </p:cNvPr>
          <p:cNvGrpSpPr/>
          <p:nvPr/>
        </p:nvGrpSpPr>
        <p:grpSpPr>
          <a:xfrm>
            <a:off x="4873879" y="3751500"/>
            <a:ext cx="1769477" cy="646155"/>
            <a:chOff x="4873879" y="3751500"/>
            <a:chExt cx="1769477" cy="646155"/>
          </a:xfrm>
        </p:grpSpPr>
        <p:sp>
          <p:nvSpPr>
            <p:cNvPr id="12" name="TextBox 11" descr="Dict">
              <a:extLst>
                <a:ext uri="{FF2B5EF4-FFF2-40B4-BE49-F238E27FC236}">
                  <a16:creationId xmlns:a16="http://schemas.microsoft.com/office/drawing/2014/main" id="{ACEADF1A-A954-0000-12D1-1B99FA01C34D}"/>
                </a:ext>
              </a:extLst>
            </p:cNvPr>
            <p:cNvSpPr txBox="1"/>
            <p:nvPr/>
          </p:nvSpPr>
          <p:spPr>
            <a:xfrm>
              <a:off x="4873879" y="3751500"/>
              <a:ext cx="1769477" cy="400110"/>
            </a:xfrm>
            <a:prstGeom prst="rect">
              <a:avLst/>
            </a:prstGeom>
            <a:noFill/>
            <a:ln>
              <a:noFill/>
            </a:ln>
          </p:spPr>
          <p:txBody>
            <a:bodyPr wrap="square" rtlCol="0">
              <a:spAutoFit/>
            </a:bodyPr>
            <a:lstStyle/>
            <a:p>
              <a:pPr algn="ctr"/>
              <a:r>
                <a:rPr lang="en-US" sz="2000" err="1"/>
                <a:t>Dict</a:t>
              </a:r>
              <a:endParaRPr lang="en-US" sz="2000"/>
            </a:p>
          </p:txBody>
        </p:sp>
        <p:sp>
          <p:nvSpPr>
            <p:cNvPr id="36" name="TextBox 35" descr="Dict example: {1:’a, 2:’b’} ">
              <a:extLst>
                <a:ext uri="{FF2B5EF4-FFF2-40B4-BE49-F238E27FC236}">
                  <a16:creationId xmlns:a16="http://schemas.microsoft.com/office/drawing/2014/main" id="{0E0CCE12-52D4-BA0B-B0E8-E84FD84F5734}"/>
                </a:ext>
              </a:extLst>
            </p:cNvPr>
            <p:cNvSpPr txBox="1"/>
            <p:nvPr/>
          </p:nvSpPr>
          <p:spPr>
            <a:xfrm>
              <a:off x="5150621" y="4028323"/>
              <a:ext cx="1215992" cy="369332"/>
            </a:xfrm>
            <a:prstGeom prst="rect">
              <a:avLst/>
            </a:prstGeom>
            <a:noFill/>
            <a:ln>
              <a:noFill/>
            </a:ln>
          </p:spPr>
          <p:txBody>
            <a:bodyPr wrap="square" rtlCol="0">
              <a:spAutoFit/>
            </a:bodyPr>
            <a:lstStyle/>
            <a:p>
              <a:pPr algn="ctr"/>
              <a:r>
                <a:rPr lang="en-US">
                  <a:solidFill>
                    <a:srgbClr val="5A5AA8"/>
                  </a:solidFill>
                </a:rPr>
                <a:t>{1:’a, 2:’b’} </a:t>
              </a:r>
            </a:p>
          </p:txBody>
        </p:sp>
      </p:grpSp>
      <p:sp>
        <p:nvSpPr>
          <p:cNvPr id="14" name="TextBox 13" descr="Sequence">
            <a:extLst>
              <a:ext uri="{FF2B5EF4-FFF2-40B4-BE49-F238E27FC236}">
                <a16:creationId xmlns:a16="http://schemas.microsoft.com/office/drawing/2014/main" id="{E2E04876-F810-03ED-DD1F-28EF3F58F852}"/>
              </a:ext>
            </a:extLst>
          </p:cNvPr>
          <p:cNvSpPr txBox="1"/>
          <p:nvPr/>
        </p:nvSpPr>
        <p:spPr>
          <a:xfrm>
            <a:off x="4901758" y="4576598"/>
            <a:ext cx="1769477" cy="400110"/>
          </a:xfrm>
          <a:prstGeom prst="rect">
            <a:avLst/>
          </a:prstGeom>
          <a:noFill/>
          <a:ln>
            <a:noFill/>
          </a:ln>
        </p:spPr>
        <p:txBody>
          <a:bodyPr wrap="square" rtlCol="0">
            <a:spAutoFit/>
          </a:bodyPr>
          <a:lstStyle/>
          <a:p>
            <a:pPr algn="ctr"/>
            <a:r>
              <a:rPr lang="en-US" sz="2000"/>
              <a:t>Sequence</a:t>
            </a:r>
          </a:p>
        </p:txBody>
      </p:sp>
      <p:grpSp>
        <p:nvGrpSpPr>
          <p:cNvPr id="44" name="Group 43" descr="String: ex. 'Jessa'">
            <a:extLst>
              <a:ext uri="{FF2B5EF4-FFF2-40B4-BE49-F238E27FC236}">
                <a16:creationId xmlns:a16="http://schemas.microsoft.com/office/drawing/2014/main" id="{EFFC15AF-95DC-41EC-AD34-47A4739DCBB8}"/>
              </a:ext>
            </a:extLst>
          </p:cNvPr>
          <p:cNvGrpSpPr/>
          <p:nvPr/>
        </p:nvGrpSpPr>
        <p:grpSpPr>
          <a:xfrm>
            <a:off x="6664024" y="3674196"/>
            <a:ext cx="1769477" cy="667669"/>
            <a:chOff x="6664024" y="3674196"/>
            <a:chExt cx="1769477" cy="667669"/>
          </a:xfrm>
        </p:grpSpPr>
        <p:sp>
          <p:nvSpPr>
            <p:cNvPr id="22" name="TextBox 21" descr="String">
              <a:extLst>
                <a:ext uri="{FF2B5EF4-FFF2-40B4-BE49-F238E27FC236}">
                  <a16:creationId xmlns:a16="http://schemas.microsoft.com/office/drawing/2014/main" id="{F0707EE2-FE6A-F8A7-772C-AB3A5956D7B8}"/>
                </a:ext>
              </a:extLst>
            </p:cNvPr>
            <p:cNvSpPr txBox="1"/>
            <p:nvPr/>
          </p:nvSpPr>
          <p:spPr>
            <a:xfrm>
              <a:off x="6664024" y="3674196"/>
              <a:ext cx="1769477" cy="400110"/>
            </a:xfrm>
            <a:prstGeom prst="rect">
              <a:avLst/>
            </a:prstGeom>
            <a:noFill/>
            <a:ln>
              <a:noFill/>
            </a:ln>
          </p:spPr>
          <p:txBody>
            <a:bodyPr wrap="square" rtlCol="0">
              <a:spAutoFit/>
            </a:bodyPr>
            <a:lstStyle/>
            <a:p>
              <a:pPr algn="ctr"/>
              <a:r>
                <a:rPr lang="en-US" sz="2000"/>
                <a:t>String</a:t>
              </a:r>
            </a:p>
          </p:txBody>
        </p:sp>
        <p:sp>
          <p:nvSpPr>
            <p:cNvPr id="31" name="TextBox 30" descr="String example: ‘Jessa’">
              <a:extLst>
                <a:ext uri="{FF2B5EF4-FFF2-40B4-BE49-F238E27FC236}">
                  <a16:creationId xmlns:a16="http://schemas.microsoft.com/office/drawing/2014/main" id="{571698CA-DA5E-8623-9B4D-599CC27BAF2C}"/>
                </a:ext>
              </a:extLst>
            </p:cNvPr>
            <p:cNvSpPr txBox="1"/>
            <p:nvPr/>
          </p:nvSpPr>
          <p:spPr>
            <a:xfrm>
              <a:off x="6981353" y="3972533"/>
              <a:ext cx="1134815" cy="369332"/>
            </a:xfrm>
            <a:prstGeom prst="rect">
              <a:avLst/>
            </a:prstGeom>
            <a:noFill/>
            <a:ln>
              <a:noFill/>
            </a:ln>
          </p:spPr>
          <p:txBody>
            <a:bodyPr wrap="square" rtlCol="0">
              <a:spAutoFit/>
            </a:bodyPr>
            <a:lstStyle/>
            <a:p>
              <a:pPr algn="ctr"/>
              <a:r>
                <a:rPr lang="en-US">
                  <a:solidFill>
                    <a:srgbClr val="5A5AA8"/>
                  </a:solidFill>
                </a:rPr>
                <a:t>‘Jessa’</a:t>
              </a:r>
            </a:p>
          </p:txBody>
        </p:sp>
      </p:grpSp>
      <p:grpSp>
        <p:nvGrpSpPr>
          <p:cNvPr id="46" name="Group 45" descr="List: ex. [2, 'a', 5.7]">
            <a:extLst>
              <a:ext uri="{FF2B5EF4-FFF2-40B4-BE49-F238E27FC236}">
                <a16:creationId xmlns:a16="http://schemas.microsoft.com/office/drawing/2014/main" id="{23FE3201-F39B-4024-8A04-6AD07882A0D1}"/>
              </a:ext>
            </a:extLst>
          </p:cNvPr>
          <p:cNvGrpSpPr/>
          <p:nvPr/>
        </p:nvGrpSpPr>
        <p:grpSpPr>
          <a:xfrm>
            <a:off x="6664024" y="4420338"/>
            <a:ext cx="1769477" cy="652812"/>
            <a:chOff x="6664024" y="4420338"/>
            <a:chExt cx="1769477" cy="652812"/>
          </a:xfrm>
        </p:grpSpPr>
        <p:sp>
          <p:nvSpPr>
            <p:cNvPr id="24" name="TextBox 23" descr="List">
              <a:extLst>
                <a:ext uri="{FF2B5EF4-FFF2-40B4-BE49-F238E27FC236}">
                  <a16:creationId xmlns:a16="http://schemas.microsoft.com/office/drawing/2014/main" id="{5395ED52-913C-2113-B9C2-2CF0B611B6A4}"/>
                </a:ext>
              </a:extLst>
            </p:cNvPr>
            <p:cNvSpPr txBox="1"/>
            <p:nvPr/>
          </p:nvSpPr>
          <p:spPr>
            <a:xfrm>
              <a:off x="6664024" y="4420338"/>
              <a:ext cx="1769477" cy="400110"/>
            </a:xfrm>
            <a:prstGeom prst="rect">
              <a:avLst/>
            </a:prstGeom>
            <a:noFill/>
            <a:ln>
              <a:noFill/>
            </a:ln>
          </p:spPr>
          <p:txBody>
            <a:bodyPr wrap="square" rtlCol="0">
              <a:spAutoFit/>
            </a:bodyPr>
            <a:lstStyle/>
            <a:p>
              <a:pPr algn="ctr"/>
              <a:r>
                <a:rPr lang="en-US" sz="2000"/>
                <a:t>List</a:t>
              </a:r>
            </a:p>
          </p:txBody>
        </p:sp>
        <p:sp>
          <p:nvSpPr>
            <p:cNvPr id="32" name="TextBox 31" descr="List example: [2, ’a’, 5.7]">
              <a:extLst>
                <a:ext uri="{FF2B5EF4-FFF2-40B4-BE49-F238E27FC236}">
                  <a16:creationId xmlns:a16="http://schemas.microsoft.com/office/drawing/2014/main" id="{F81255C1-CB6B-DD8C-5C82-1A4A644C1C1D}"/>
                </a:ext>
              </a:extLst>
            </p:cNvPr>
            <p:cNvSpPr txBox="1"/>
            <p:nvPr/>
          </p:nvSpPr>
          <p:spPr>
            <a:xfrm>
              <a:off x="6981354" y="4703818"/>
              <a:ext cx="1134815" cy="369332"/>
            </a:xfrm>
            <a:prstGeom prst="rect">
              <a:avLst/>
            </a:prstGeom>
            <a:noFill/>
            <a:ln>
              <a:noFill/>
            </a:ln>
          </p:spPr>
          <p:txBody>
            <a:bodyPr wrap="square" rtlCol="0">
              <a:spAutoFit/>
            </a:bodyPr>
            <a:lstStyle/>
            <a:p>
              <a:pPr algn="ctr"/>
              <a:r>
                <a:rPr lang="en-US">
                  <a:solidFill>
                    <a:srgbClr val="5A5AA8"/>
                  </a:solidFill>
                </a:rPr>
                <a:t>[2, ’a’, 5.7]</a:t>
              </a:r>
            </a:p>
          </p:txBody>
        </p:sp>
      </p:grpSp>
      <p:grpSp>
        <p:nvGrpSpPr>
          <p:cNvPr id="48" name="Group 47" descr="Tuple: ex. [3, 4.5, ‘b’]">
            <a:extLst>
              <a:ext uri="{FF2B5EF4-FFF2-40B4-BE49-F238E27FC236}">
                <a16:creationId xmlns:a16="http://schemas.microsoft.com/office/drawing/2014/main" id="{DC5B5459-826C-4DBC-94B4-80B243FFD7EF}"/>
              </a:ext>
            </a:extLst>
          </p:cNvPr>
          <p:cNvGrpSpPr/>
          <p:nvPr/>
        </p:nvGrpSpPr>
        <p:grpSpPr>
          <a:xfrm>
            <a:off x="6664024" y="5225970"/>
            <a:ext cx="1769477" cy="684043"/>
            <a:chOff x="6664024" y="5225970"/>
            <a:chExt cx="1769477" cy="684043"/>
          </a:xfrm>
        </p:grpSpPr>
        <p:sp>
          <p:nvSpPr>
            <p:cNvPr id="26" name="TextBox 25" descr="Tuple&#10;">
              <a:extLst>
                <a:ext uri="{FF2B5EF4-FFF2-40B4-BE49-F238E27FC236}">
                  <a16:creationId xmlns:a16="http://schemas.microsoft.com/office/drawing/2014/main" id="{BAF418CD-56ED-7947-D402-F2B34433A687}"/>
                </a:ext>
              </a:extLst>
            </p:cNvPr>
            <p:cNvSpPr txBox="1"/>
            <p:nvPr/>
          </p:nvSpPr>
          <p:spPr>
            <a:xfrm>
              <a:off x="6664024" y="5225970"/>
              <a:ext cx="1769477" cy="400110"/>
            </a:xfrm>
            <a:prstGeom prst="rect">
              <a:avLst/>
            </a:prstGeom>
            <a:noFill/>
            <a:ln>
              <a:noFill/>
            </a:ln>
          </p:spPr>
          <p:txBody>
            <a:bodyPr wrap="square" rtlCol="0">
              <a:spAutoFit/>
            </a:bodyPr>
            <a:lstStyle/>
            <a:p>
              <a:pPr algn="ctr"/>
              <a:r>
                <a:rPr lang="en-US" sz="2000"/>
                <a:t>Tuple</a:t>
              </a:r>
            </a:p>
          </p:txBody>
        </p:sp>
        <p:sp>
          <p:nvSpPr>
            <p:cNvPr id="33" name="TextBox 32" descr="Tuple example: [3, 4.5, ‘b’]&#10;">
              <a:extLst>
                <a:ext uri="{FF2B5EF4-FFF2-40B4-BE49-F238E27FC236}">
                  <a16:creationId xmlns:a16="http://schemas.microsoft.com/office/drawing/2014/main" id="{0419A20F-EDEA-F348-B982-6A26376CE3A5}"/>
                </a:ext>
              </a:extLst>
            </p:cNvPr>
            <p:cNvSpPr txBox="1"/>
            <p:nvPr/>
          </p:nvSpPr>
          <p:spPr>
            <a:xfrm>
              <a:off x="6939665" y="5540681"/>
              <a:ext cx="1223954" cy="369332"/>
            </a:xfrm>
            <a:prstGeom prst="rect">
              <a:avLst/>
            </a:prstGeom>
            <a:noFill/>
            <a:ln>
              <a:noFill/>
            </a:ln>
          </p:spPr>
          <p:txBody>
            <a:bodyPr wrap="square" rtlCol="0">
              <a:spAutoFit/>
            </a:bodyPr>
            <a:lstStyle/>
            <a:p>
              <a:pPr algn="ctr"/>
              <a:r>
                <a:rPr lang="en-US">
                  <a:solidFill>
                    <a:srgbClr val="5A5AA8"/>
                  </a:solidFill>
                </a:rPr>
                <a:t>(3, 4.5, ‘b’)</a:t>
              </a:r>
            </a:p>
          </p:txBody>
        </p:sp>
      </p:grpSp>
      <p:sp>
        <p:nvSpPr>
          <p:cNvPr id="3" name="TextBox 2">
            <a:extLst>
              <a:ext uri="{FF2B5EF4-FFF2-40B4-BE49-F238E27FC236}">
                <a16:creationId xmlns:a16="http://schemas.microsoft.com/office/drawing/2014/main" id="{A187EEFE-7DF5-468D-A426-71737BD128AA}"/>
              </a:ext>
            </a:extLst>
          </p:cNvPr>
          <p:cNvSpPr txBox="1"/>
          <p:nvPr/>
        </p:nvSpPr>
        <p:spPr>
          <a:xfrm>
            <a:off x="0" y="6550223"/>
            <a:ext cx="12192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lumMod val="65000"/>
                    <a:lumOff val="35000"/>
                  </a:schemeClr>
                </a:solidFill>
                <a:latin typeface="+mj-lt"/>
                <a:ea typeface="Verdana" panose="020B0604030504040204" pitchFamily="34" charset="0"/>
              </a:rPr>
              <a:t>Image Credit: </a:t>
            </a:r>
            <a:r>
              <a:rPr lang="en-US" sz="1400">
                <a:solidFill>
                  <a:schemeClr val="tx1">
                    <a:lumMod val="65000"/>
                    <a:lumOff val="35000"/>
                  </a:schemeClr>
                </a:solidFill>
                <a:latin typeface="+mj-lt"/>
              </a:rPr>
              <a:t>https://pynative.com/python-data-types/</a:t>
            </a:r>
          </a:p>
        </p:txBody>
      </p:sp>
      <p:pic>
        <p:nvPicPr>
          <p:cNvPr id="27" name="Picture 26">
            <a:extLst>
              <a:ext uri="{FF2B5EF4-FFF2-40B4-BE49-F238E27FC236}">
                <a16:creationId xmlns:a16="http://schemas.microsoft.com/office/drawing/2014/main" id="{CB5770C9-0C0C-6593-9654-FCD7CBBB809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031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a:t>Functions for typecasting variables</a:t>
            </a:r>
          </a:p>
        </p:txBody>
      </p:sp>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76601138-3D85-1E42-8BD4-741BE31F1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69" y="466725"/>
            <a:ext cx="10372725" cy="5924550"/>
          </a:xfrm>
          <a:prstGeom prst="rect">
            <a:avLst/>
          </a:prstGeom>
        </p:spPr>
      </p:pic>
      <p:sp>
        <p:nvSpPr>
          <p:cNvPr id="11" name="Rectangle 10">
            <a:extLst>
              <a:ext uri="{FF2B5EF4-FFF2-40B4-BE49-F238E27FC236}">
                <a16:creationId xmlns:a16="http://schemas.microsoft.com/office/drawing/2014/main" id="{73DFFF3B-A912-3F83-56F1-F227C3878655}"/>
              </a:ext>
            </a:extLst>
          </p:cNvPr>
          <p:cNvSpPr/>
          <p:nvPr/>
        </p:nvSpPr>
        <p:spPr>
          <a:xfrm>
            <a:off x="756920" y="6310335"/>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a:hlinkClick r:id="rId6" tooltip="https://www.pngall.com/wizard-png"/>
              </a:rPr>
              <a:t>This Photo</a:t>
            </a:r>
            <a:r>
              <a:rPr lang="en-US" sz="1400"/>
              <a:t> by Unknown Author is licensed under </a:t>
            </a:r>
            <a:r>
              <a:rPr lang="en-US" sz="1400">
                <a:hlinkClick r:id="rId7" tooltip="https://creativecommons.org/licenses/by-nc/3.0/"/>
              </a:rPr>
              <a:t>CC BY-NC</a:t>
            </a:r>
            <a:endParaRPr lang="en-US" sz="1400"/>
          </a:p>
        </p:txBody>
      </p:sp>
      <p:sp>
        <p:nvSpPr>
          <p:cNvPr id="8" name="Rectangle 7">
            <a:extLst>
              <a:ext uri="{FF2B5EF4-FFF2-40B4-BE49-F238E27FC236}">
                <a16:creationId xmlns:a16="http://schemas.microsoft.com/office/drawing/2014/main" id="{FB591F8B-5E1A-2CF5-B606-CEAFDE7FCB70}"/>
              </a:ext>
            </a:extLst>
          </p:cNvPr>
          <p:cNvSpPr/>
          <p:nvPr/>
        </p:nvSpPr>
        <p:spPr>
          <a:xfrm>
            <a:off x="604520" y="342901"/>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6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a:t>Functions for typecasting variables</a:t>
            </a:r>
          </a:p>
        </p:txBody>
      </p:sp>
      <p:graphicFrame>
        <p:nvGraphicFramePr>
          <p:cNvPr id="2" name="Table 2">
            <a:extLst>
              <a:ext uri="{FF2B5EF4-FFF2-40B4-BE49-F238E27FC236}">
                <a16:creationId xmlns:a16="http://schemas.microsoft.com/office/drawing/2014/main" id="{0A91537F-874D-8701-79D8-A7236B792E0B}"/>
              </a:ext>
            </a:extLst>
          </p:cNvPr>
          <p:cNvGraphicFramePr>
            <a:graphicFrameLocks noGrp="1"/>
          </p:cNvGraphicFramePr>
          <p:nvPr>
            <p:extLst>
              <p:ext uri="{D42A27DB-BD31-4B8C-83A1-F6EECF244321}">
                <p14:modId xmlns:p14="http://schemas.microsoft.com/office/powerpoint/2010/main" val="634876576"/>
              </p:ext>
            </p:extLst>
          </p:nvPr>
        </p:nvGraphicFramePr>
        <p:xfrm>
          <a:off x="2276075" y="2026205"/>
          <a:ext cx="7639850" cy="2551700"/>
        </p:xfrm>
        <a:graphic>
          <a:graphicData uri="http://schemas.openxmlformats.org/drawingml/2006/table">
            <a:tbl>
              <a:tblPr firstRow="1" bandRow="1">
                <a:tableStyleId>{5C22544A-7EE6-4342-B048-85BDC9FD1C3A}</a:tableStyleId>
              </a:tblPr>
              <a:tblGrid>
                <a:gridCol w="1366516">
                  <a:extLst>
                    <a:ext uri="{9D8B030D-6E8A-4147-A177-3AD203B41FA5}">
                      <a16:colId xmlns:a16="http://schemas.microsoft.com/office/drawing/2014/main" val="3211576592"/>
                    </a:ext>
                  </a:extLst>
                </a:gridCol>
                <a:gridCol w="6273334">
                  <a:extLst>
                    <a:ext uri="{9D8B030D-6E8A-4147-A177-3AD203B41FA5}">
                      <a16:colId xmlns:a16="http://schemas.microsoft.com/office/drawing/2014/main" val="3930761887"/>
                    </a:ext>
                  </a:extLst>
                </a:gridCol>
              </a:tblGrid>
              <a:tr h="510340">
                <a:tc>
                  <a:txBody>
                    <a:bodyPr/>
                    <a:lstStyle/>
                    <a:p>
                      <a:pPr algn="l"/>
                      <a:r>
                        <a:rPr lang="en-US" sz="2400" b="0" i="0">
                          <a:solidFill>
                            <a:schemeClr val="tx1"/>
                          </a:solidFill>
                          <a:latin typeface="Avenir" panose="02000503020000020003" pitchFamily="2" charset="0"/>
                        </a:rPr>
                        <a:t>int()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solidFill>
                            <a:schemeClr val="tx1"/>
                          </a:solidFill>
                          <a:latin typeface="Avenir" panose="02000503020000020003" pitchFamily="2" charset="0"/>
                        </a:rPr>
                        <a:t>string, floating point number to integer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510340">
                <a:tc>
                  <a:txBody>
                    <a:bodyPr/>
                    <a:lstStyle/>
                    <a:p>
                      <a:pPr algn="l"/>
                      <a:r>
                        <a:rPr lang="en-US" sz="2400" b="0" i="0">
                          <a:latin typeface="Avenir" panose="02000503020000020003" pitchFamily="2" charset="0"/>
                        </a:rPr>
                        <a:t>float()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latin typeface="Avenir" panose="02000503020000020003" pitchFamily="2" charset="0"/>
                        </a:rPr>
                        <a:t>string, integer to floating point number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r h="510340">
                <a:tc>
                  <a:txBody>
                    <a:bodyPr/>
                    <a:lstStyle/>
                    <a:p>
                      <a:pPr algn="l"/>
                      <a:r>
                        <a:rPr lang="en-US" sz="2400" b="0" i="0">
                          <a:latin typeface="Avenir" panose="02000503020000020003" pitchFamily="2" charset="0"/>
                        </a:rPr>
                        <a:t>str()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latin typeface="Avenir" panose="02000503020000020003" pitchFamily="2" charset="0"/>
                        </a:rPr>
                        <a:t>integer, float, list, tuple, dictionary to string</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0495695"/>
                  </a:ext>
                </a:extLst>
              </a:tr>
              <a:tr h="510340">
                <a:tc>
                  <a:txBody>
                    <a:bodyPr/>
                    <a:lstStyle/>
                    <a:p>
                      <a:pPr algn="l"/>
                      <a:r>
                        <a:rPr lang="en-US" sz="2400" b="0" i="0">
                          <a:latin typeface="Avenir" panose="02000503020000020003" pitchFamily="2" charset="0"/>
                        </a:rPr>
                        <a:t>list()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latin typeface="Avenir" panose="02000503020000020003" pitchFamily="2" charset="0"/>
                        </a:rPr>
                        <a:t>string, tuple, dictionary to list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285571"/>
                  </a:ext>
                </a:extLst>
              </a:tr>
              <a:tr h="510340">
                <a:tc>
                  <a:txBody>
                    <a:bodyPr/>
                    <a:lstStyle/>
                    <a:p>
                      <a:pPr algn="l"/>
                      <a:r>
                        <a:rPr lang="en-US" sz="2400" b="0" i="0">
                          <a:latin typeface="Avenir" panose="02000503020000020003" pitchFamily="2" charset="0"/>
                        </a:rPr>
                        <a:t>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list to 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126331"/>
                  </a:ext>
                </a:extLst>
              </a:tr>
            </a:tbl>
          </a:graphicData>
        </a:graphic>
      </p:graphicFrame>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a:hlinkClick r:id="rId5" tooltip="https://www.pngall.com/wizard-png"/>
              </a:rPr>
              <a:t>This Photo</a:t>
            </a:r>
            <a:r>
              <a:rPr lang="en-US" sz="1400"/>
              <a:t> by Unknown Author is licensed under </a:t>
            </a:r>
            <a:r>
              <a:rPr lang="en-US" sz="1400">
                <a:hlinkClick r:id="rId6" tooltip="https://creativecommons.org/licenses/by-nc/3.0/"/>
              </a:rPr>
              <a:t>CC BY-NC</a:t>
            </a:r>
            <a:endParaRPr lang="en-US" sz="1400"/>
          </a:p>
        </p:txBody>
      </p:sp>
    </p:spTree>
    <p:extLst>
      <p:ext uri="{BB962C8B-B14F-4D97-AF65-F5344CB8AC3E}">
        <p14:creationId xmlns:p14="http://schemas.microsoft.com/office/powerpoint/2010/main" val="319205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a:solidFill>
                  <a:srgbClr val="737373"/>
                </a:solidFill>
                <a:latin typeface="Avenir" panose="02000503020000020003" pitchFamily="2" charset="0"/>
                <a:ea typeface="+mn-ea"/>
                <a:cs typeface="Segoe UI" panose="020B0502040204020203" pitchFamily="34" charset="0"/>
              </a:rPr>
              <a:t>Coding Style and Documentation</a:t>
            </a:r>
          </a:p>
        </p:txBody>
      </p:sp>
    </p:spTree>
    <p:extLst>
      <p:ext uri="{BB962C8B-B14F-4D97-AF65-F5344CB8AC3E}">
        <p14:creationId xmlns:p14="http://schemas.microsoft.com/office/powerpoint/2010/main" val="397924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A9DBA-1E57-4F38-92DB-A828E9442D1F}"/>
              </a:ext>
            </a:extLst>
          </p:cNvPr>
          <p:cNvSpPr>
            <a:spLocks noGrp="1"/>
          </p:cNvSpPr>
          <p:nvPr>
            <p:ph type="title"/>
          </p:nvPr>
        </p:nvSpPr>
        <p:spPr>
          <a:xfrm>
            <a:off x="756920" y="-1017787"/>
            <a:ext cx="10515600" cy="895867"/>
          </a:xfrm>
        </p:spPr>
        <p:txBody>
          <a:bodyPr/>
          <a:lstStyle/>
          <a:p>
            <a:r>
              <a:rPr lang="en-US"/>
              <a:t>Classification</a:t>
            </a:r>
            <a:r>
              <a:rPr lang="en-US" baseline="0"/>
              <a:t> is Important</a:t>
            </a:r>
            <a:endParaRPr lang="en-US"/>
          </a:p>
        </p:txBody>
      </p:sp>
      <p:pic>
        <p:nvPicPr>
          <p:cNvPr id="2" name="Picture 1">
            <a:extLst>
              <a:ext uri="{FF2B5EF4-FFF2-40B4-BE49-F238E27FC236}">
                <a16:creationId xmlns:a16="http://schemas.microsoft.com/office/drawing/2014/main" id="{CAA29E41-4720-7328-A225-2BE364442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11" name="TextBox 10">
            <a:extLst>
              <a:ext uri="{FF2B5EF4-FFF2-40B4-BE49-F238E27FC236}">
                <a16:creationId xmlns:a16="http://schemas.microsoft.com/office/drawing/2014/main" id="{D139B772-0676-4CFA-8DC1-30205C5EF85F}"/>
              </a:ext>
            </a:extLst>
          </p:cNvPr>
          <p:cNvSpPr txBox="1"/>
          <p:nvPr/>
        </p:nvSpPr>
        <p:spPr>
          <a:xfrm>
            <a:off x="-14514" y="6579251"/>
            <a:ext cx="9252057" cy="307777"/>
          </a:xfrm>
          <a:prstGeom prst="rect">
            <a:avLst/>
          </a:prstGeom>
          <a:noFill/>
        </p:spPr>
        <p:txBody>
          <a:bodyPr wrap="square">
            <a:spAutoFit/>
          </a:bodyPr>
          <a:lstStyle/>
          <a:p>
            <a:r>
              <a:rPr lang="en-US" sz="1400" dirty="0"/>
              <a:t>Image: https://glossary.wein.plus/quality-wine-grape-varieties</a:t>
            </a:r>
          </a:p>
        </p:txBody>
      </p:sp>
      <p:pic>
        <p:nvPicPr>
          <p:cNvPr id="1030" name="Picture 6" descr="Quality wine grape varieties | wein.plus Lexicon">
            <a:extLst>
              <a:ext uri="{FF2B5EF4-FFF2-40B4-BE49-F238E27FC236}">
                <a16:creationId xmlns:a16="http://schemas.microsoft.com/office/drawing/2014/main" id="{BF0429D3-C239-9943-FFF1-53DBD8570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57263"/>
            <a:ext cx="114300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16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91E-5F46-4B36-8120-04F180260EF8}"/>
              </a:ext>
            </a:extLst>
          </p:cNvPr>
          <p:cNvSpPr>
            <a:spLocks noGrp="1"/>
          </p:cNvSpPr>
          <p:nvPr>
            <p:ph type="title"/>
          </p:nvPr>
        </p:nvSpPr>
        <p:spPr/>
        <p:txBody>
          <a:bodyPr/>
          <a:lstStyle/>
          <a:p>
            <a:pPr algn="ctr"/>
            <a:r>
              <a:rPr lang="en-US">
                <a:solidFill>
                  <a:schemeClr val="tx1">
                    <a:lumMod val="65000"/>
                    <a:lumOff val="35000"/>
                  </a:schemeClr>
                </a:solidFill>
                <a:latin typeface="Avenir Medium" panose="02000503020000020003" pitchFamily="2" charset="0"/>
              </a:rPr>
              <a:t>Python Comments</a:t>
            </a:r>
          </a:p>
        </p:txBody>
      </p:sp>
      <p:sp>
        <p:nvSpPr>
          <p:cNvPr id="3" name="Content Placeholder 2">
            <a:extLst>
              <a:ext uri="{FF2B5EF4-FFF2-40B4-BE49-F238E27FC236}">
                <a16:creationId xmlns:a16="http://schemas.microsoft.com/office/drawing/2014/main" id="{1E86C963-755D-4715-8118-D4601D47AAD3}"/>
              </a:ext>
            </a:extLst>
          </p:cNvPr>
          <p:cNvSpPr>
            <a:spLocks noGrp="1"/>
          </p:cNvSpPr>
          <p:nvPr>
            <p:ph idx="1"/>
          </p:nvPr>
        </p:nvSpPr>
        <p:spPr>
          <a:xfrm>
            <a:off x="838200" y="1314450"/>
            <a:ext cx="10515600" cy="5178424"/>
          </a:xfrm>
        </p:spPr>
        <p:txBody>
          <a:bodyPr>
            <a:normAutofit/>
          </a:bodyPr>
          <a:lstStyle/>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lvl="1">
              <a:lnSpc>
                <a:spcPct val="110000"/>
              </a:lnSpc>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lvl="1">
              <a:lnSpc>
                <a:spcPct val="110000"/>
              </a:lnSpc>
            </a:pPr>
            <a:r>
              <a:rPr lang="en-US" dirty="0">
                <a:latin typeface="Avenir" panose="02000503020000020003" pitchFamily="2" charset="0"/>
              </a:rPr>
              <a:t>Comments are for the future you</a:t>
            </a:r>
            <a:r>
              <a:rPr lang="en-US" dirty="0">
                <a:solidFill>
                  <a:schemeClr val="tx1"/>
                </a:solidFill>
                <a:latin typeface="Avenir" panose="02000503020000020003" pitchFamily="2" charset="0"/>
              </a:rPr>
              <a:t>!</a:t>
            </a:r>
          </a:p>
          <a:p>
            <a:pPr lvl="1">
              <a:lnSpc>
                <a:spcPct val="110000"/>
              </a:lnSpc>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a:t>
            </a:r>
            <a:r>
              <a:rPr lang="en-US" dirty="0">
                <a:latin typeface="Avenir" panose="02000503020000020003" pitchFamily="2" charset="0"/>
              </a:rPr>
              <a:t>              </a:t>
            </a:r>
            <a:r>
              <a:rPr lang="en-US" dirty="0">
                <a:solidFill>
                  <a:schemeClr val="tx1"/>
                </a:solidFill>
                <a:latin typeface="Avenir" panose="02000503020000020003" pitchFamily="2" charset="0"/>
              </a:rPr>
              <a:t>of your code</a:t>
            </a:r>
          </a:p>
        </p:txBody>
      </p:sp>
      <p:pic>
        <p:nvPicPr>
          <p:cNvPr id="4" name="Picture 3">
            <a:extLst>
              <a:ext uri="{FF2B5EF4-FFF2-40B4-BE49-F238E27FC236}">
                <a16:creationId xmlns:a16="http://schemas.microsoft.com/office/drawing/2014/main" id="{32B8FE80-AABA-D8D6-2DF1-C909AE13DC0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9587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Functions</a:t>
            </a:r>
          </a:p>
        </p:txBody>
      </p:sp>
    </p:spTree>
    <p:extLst>
      <p:ext uri="{BB962C8B-B14F-4D97-AF65-F5344CB8AC3E}">
        <p14:creationId xmlns:p14="http://schemas.microsoft.com/office/powerpoint/2010/main" val="33558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D4DE-3C6D-4991-BFBC-D2B3E7821426}"/>
              </a:ext>
            </a:extLst>
          </p:cNvPr>
          <p:cNvSpPr>
            <a:spLocks noGrp="1"/>
          </p:cNvSpPr>
          <p:nvPr>
            <p:ph type="title"/>
          </p:nvPr>
        </p:nvSpPr>
        <p:spPr>
          <a:xfrm>
            <a:off x="446314" y="-911014"/>
            <a:ext cx="10515600" cy="720096"/>
          </a:xfrm>
        </p:spPr>
        <p:txBody>
          <a:bodyPr/>
          <a:lstStyle/>
          <a:p>
            <a:r>
              <a:rPr lang="en-US"/>
              <a:t>Functions quote</a:t>
            </a:r>
          </a:p>
        </p:txBody>
      </p:sp>
      <p:sp>
        <p:nvSpPr>
          <p:cNvPr id="7" name="Content Placeholder 2">
            <a:extLst>
              <a:ext uri="{FF2B5EF4-FFF2-40B4-BE49-F238E27FC236}">
                <a16:creationId xmlns:a16="http://schemas.microsoft.com/office/drawing/2014/main" id="{13B67958-0DE1-4F81-B236-36CEA9F133C4}"/>
              </a:ext>
            </a:extLst>
          </p:cNvPr>
          <p:cNvSpPr>
            <a:spLocks noGrp="1"/>
          </p:cNvSpPr>
          <p:nvPr>
            <p:ph idx="1"/>
          </p:nvPr>
        </p:nvSpPr>
        <p:spPr>
          <a:xfrm>
            <a:off x="838200" y="1183112"/>
            <a:ext cx="10515600" cy="5551714"/>
          </a:xfrm>
        </p:spPr>
        <p:txBody>
          <a:bodyPr>
            <a:normAutofit/>
          </a:bodyPr>
          <a:lstStyle/>
          <a:p>
            <a:pPr marL="0" indent="0" algn="ctr">
              <a:lnSpc>
                <a:spcPct val="120000"/>
              </a:lnSpc>
              <a:buNone/>
            </a:pPr>
            <a:r>
              <a:rPr lang="en-US" i="1" dirty="0">
                <a:solidFill>
                  <a:schemeClr val="tx2"/>
                </a:solidFill>
                <a:latin typeface="Avenir Light Oblique" panose="020B0402020203090204" pitchFamily="34" charset="77"/>
              </a:rPr>
              <a:t>“You can think of a function as a small program inside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a program. The basic idea of a function is that we write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a sequence of statements and give that sequence a name.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The instructions can then be executed at any point in the program by referring to the function name…  </a:t>
            </a:r>
          </a:p>
          <a:p>
            <a:pPr marL="0" indent="0" algn="ctr">
              <a:lnSpc>
                <a:spcPct val="0"/>
              </a:lnSpc>
              <a:buNone/>
            </a:pPr>
            <a:endParaRPr lang="en-US" i="1" dirty="0">
              <a:solidFill>
                <a:schemeClr val="tx2"/>
              </a:solidFill>
              <a:latin typeface="Avenir Light Oblique" panose="020B0402020203090204" pitchFamily="34" charset="77"/>
            </a:endParaRPr>
          </a:p>
          <a:p>
            <a:pPr marL="0" indent="0" algn="ctr">
              <a:lnSpc>
                <a:spcPct val="120000"/>
              </a:lnSpc>
              <a:buNone/>
            </a:pPr>
            <a:r>
              <a:rPr lang="en-US" i="1" dirty="0">
                <a:solidFill>
                  <a:schemeClr val="tx2"/>
                </a:solidFill>
                <a:latin typeface="Avenir Light Oblique" panose="020B0402020203090204" pitchFamily="34" charset="77"/>
              </a:rPr>
              <a:t>When a function is subsequently used in a program,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we say that the definition is </a:t>
            </a:r>
            <a:r>
              <a:rPr lang="en-US" b="1" i="1" dirty="0">
                <a:solidFill>
                  <a:schemeClr val="accent4"/>
                </a:solidFill>
                <a:latin typeface="Avenir Black Oblique" panose="02000503020000020003" pitchFamily="2" charset="0"/>
              </a:rPr>
              <a:t>called</a:t>
            </a:r>
            <a:r>
              <a:rPr lang="en-US" i="1" dirty="0">
                <a:solidFill>
                  <a:schemeClr val="tx2"/>
                </a:solidFill>
                <a:latin typeface="Avenir Light Oblique" panose="020B0402020203090204" pitchFamily="34" charset="77"/>
              </a:rPr>
              <a:t> or </a:t>
            </a:r>
            <a:r>
              <a:rPr lang="en-US" b="1" i="1" dirty="0">
                <a:solidFill>
                  <a:schemeClr val="accent4"/>
                </a:solidFill>
                <a:latin typeface="Avenir Black Oblique" panose="02000503020000020003" pitchFamily="2" charset="0"/>
              </a:rPr>
              <a:t>invoked</a:t>
            </a:r>
            <a:r>
              <a:rPr lang="en-US" i="1" dirty="0">
                <a:solidFill>
                  <a:schemeClr val="tx2"/>
                </a:solidFill>
                <a:latin typeface="Avenir Black Oblique" panose="02000503020000020003" pitchFamily="2" charset="0"/>
              </a:rPr>
              <a:t>.</a:t>
            </a:r>
            <a:r>
              <a:rPr lang="en-US" i="1" dirty="0">
                <a:solidFill>
                  <a:schemeClr val="tx2"/>
                </a:solidFill>
                <a:latin typeface="Avenir Light Oblique" panose="020B0402020203090204" pitchFamily="34" charset="77"/>
              </a:rPr>
              <a:t>”</a:t>
            </a:r>
          </a:p>
          <a:p>
            <a:pPr marL="0" indent="0" algn="ctr">
              <a:lnSpc>
                <a:spcPct val="120000"/>
              </a:lnSpc>
              <a:buNone/>
            </a:pPr>
            <a:r>
              <a:rPr lang="en-US" sz="2400" dirty="0">
                <a:solidFill>
                  <a:schemeClr val="tx2"/>
                </a:solidFill>
                <a:latin typeface="Avenir" panose="02000503020000020003" pitchFamily="2" charset="0"/>
              </a:rPr>
              <a:t>				                                  </a:t>
            </a:r>
            <a:r>
              <a:rPr lang="en-US" sz="1800" dirty="0">
                <a:solidFill>
                  <a:schemeClr val="tx2"/>
                </a:solidFill>
                <a:latin typeface="Avenir" panose="02000503020000020003" pitchFamily="2" charset="0"/>
              </a:rPr>
              <a:t>John </a:t>
            </a:r>
            <a:r>
              <a:rPr lang="en-US" sz="1800" dirty="0" err="1">
                <a:solidFill>
                  <a:schemeClr val="tx2"/>
                </a:solidFill>
                <a:latin typeface="Avenir" panose="02000503020000020003" pitchFamily="2" charset="0"/>
              </a:rPr>
              <a:t>Zelle</a:t>
            </a:r>
            <a:endParaRPr lang="en-US" sz="2400" dirty="0">
              <a:solidFill>
                <a:schemeClr val="tx2"/>
              </a:solidFill>
              <a:latin typeface="Avenir" panose="02000503020000020003" pitchFamily="2" charset="0"/>
            </a:endParaRPr>
          </a:p>
          <a:p>
            <a:pPr marL="0" indent="0">
              <a:lnSpc>
                <a:spcPct val="120000"/>
              </a:lnSpc>
              <a:buNone/>
            </a:pPr>
            <a:endParaRPr lang="en-US" i="1" dirty="0">
              <a:solidFill>
                <a:schemeClr val="bg1"/>
              </a:solidFill>
              <a:latin typeface="Avenir Light Oblique" panose="020B0402020203090204" pitchFamily="34" charset="77"/>
            </a:endParaRPr>
          </a:p>
        </p:txBody>
      </p:sp>
      <p:pic>
        <p:nvPicPr>
          <p:cNvPr id="5" name="Picture 4">
            <a:extLst>
              <a:ext uri="{FF2B5EF4-FFF2-40B4-BE49-F238E27FC236}">
                <a16:creationId xmlns:a16="http://schemas.microsoft.com/office/drawing/2014/main" id="{09731AEF-C8DE-26ED-75BD-5EEF5DCBE32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8634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BFC3B4-C05D-4E01-A221-591C1075AC4C}"/>
              </a:ext>
            </a:extLst>
          </p:cNvPr>
          <p:cNvSpPr>
            <a:spLocks noGrp="1"/>
          </p:cNvSpPr>
          <p:nvPr>
            <p:ph type="title"/>
          </p:nvPr>
        </p:nvSpPr>
        <p:spPr>
          <a:xfrm>
            <a:off x="0" y="566091"/>
            <a:ext cx="12192000" cy="540748"/>
          </a:xfrm>
        </p:spPr>
        <p:txBody>
          <a:bodyPr>
            <a:noAutofit/>
          </a:bodyPr>
          <a:lstStyle/>
          <a:p>
            <a:pPr algn="ctr" rtl="0" eaLnBrk="1" latinLnBrk="0" hangingPunct="1"/>
            <a:r>
              <a:rPr lang="en-US" sz="4000" b="1" kern="1200">
                <a:solidFill>
                  <a:srgbClr val="30335D"/>
                </a:solidFill>
                <a:effectLst/>
                <a:latin typeface="Avenir Heavy" panose="02000503020000020003"/>
                <a:ea typeface="+mn-ea"/>
                <a:cs typeface="Arial" panose="020B0604020202020204" pitchFamily="34" charset="0"/>
              </a:rPr>
              <a:t>Why use Functions?</a:t>
            </a:r>
            <a:endParaRPr lang="en-US" sz="4000">
              <a:effectLst/>
            </a:endParaRPr>
          </a:p>
        </p:txBody>
      </p:sp>
      <p:grpSp>
        <p:nvGrpSpPr>
          <p:cNvPr id="10" name="Group 9" descr="Heirarchy showing Main Program at the top, with Modules M1, M2, and M3 on the second level. On the third level, Modules 4 and 5 are below Module 1, and Module 6 is below Module 3. There is no third level item beneath Module M2.">
            <a:extLst>
              <a:ext uri="{FF2B5EF4-FFF2-40B4-BE49-F238E27FC236}">
                <a16:creationId xmlns:a16="http://schemas.microsoft.com/office/drawing/2014/main" id="{7372C73A-2936-4432-9631-0FEC08D3C632}"/>
              </a:ext>
            </a:extLst>
          </p:cNvPr>
          <p:cNvGrpSpPr/>
          <p:nvPr/>
        </p:nvGrpSpPr>
        <p:grpSpPr>
          <a:xfrm>
            <a:off x="1653117" y="1246909"/>
            <a:ext cx="8402318" cy="4812415"/>
            <a:chOff x="3555598" y="1600153"/>
            <a:chExt cx="6360761" cy="4448094"/>
          </a:xfrm>
        </p:grpSpPr>
        <p:grpSp>
          <p:nvGrpSpPr>
            <p:cNvPr id="2" name="Group 1">
              <a:extLst>
                <a:ext uri="{FF2B5EF4-FFF2-40B4-BE49-F238E27FC236}">
                  <a16:creationId xmlns:a16="http://schemas.microsoft.com/office/drawing/2014/main" id="{6C5D0102-34E4-40E9-EE83-8E7179C932E2}"/>
                </a:ext>
              </a:extLst>
            </p:cNvPr>
            <p:cNvGrpSpPr/>
            <p:nvPr/>
          </p:nvGrpSpPr>
          <p:grpSpPr>
            <a:xfrm>
              <a:off x="4467625" y="2743452"/>
              <a:ext cx="4089778" cy="2102064"/>
              <a:chOff x="4467625" y="2743452"/>
              <a:chExt cx="4089778" cy="2102064"/>
            </a:xfrm>
          </p:grpSpPr>
          <p:cxnSp>
            <p:nvCxnSpPr>
              <p:cNvPr id="3" name="Straight Connector 2">
                <a:extLst>
                  <a:ext uri="{FF2B5EF4-FFF2-40B4-BE49-F238E27FC236}">
                    <a16:creationId xmlns:a16="http://schemas.microsoft.com/office/drawing/2014/main" id="{EADFB7D8-755D-32DF-799A-CBBEA64D5E2A}"/>
                  </a:ext>
                </a:extLst>
              </p:cNvPr>
              <p:cNvCxnSpPr>
                <a:cxnSpLocks/>
              </p:cNvCxnSpPr>
              <p:nvPr/>
            </p:nvCxnSpPr>
            <p:spPr>
              <a:xfrm>
                <a:off x="6487064" y="4344643"/>
                <a:ext cx="0" cy="262225"/>
              </a:xfrm>
              <a:prstGeom prst="line">
                <a:avLst/>
              </a:prstGeom>
              <a:ln w="38100">
                <a:solidFill>
                  <a:srgbClr val="30335D"/>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FEA13FF-09C1-B530-A740-EFF84CDD320A}"/>
                  </a:ext>
                </a:extLst>
              </p:cNvPr>
              <p:cNvCxnSpPr>
                <a:cxnSpLocks/>
              </p:cNvCxnSpPr>
              <p:nvPr/>
            </p:nvCxnSpPr>
            <p:spPr>
              <a:xfrm>
                <a:off x="8554527" y="4242373"/>
                <a:ext cx="0" cy="560465"/>
              </a:xfrm>
              <a:prstGeom prst="line">
                <a:avLst/>
              </a:prstGeom>
              <a:ln w="38100">
                <a:solidFill>
                  <a:srgbClr val="30335D"/>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0D5735-EC15-9F98-BE5D-BBECABA9E89C}"/>
                  </a:ext>
                </a:extLst>
              </p:cNvPr>
              <p:cNvCxnSpPr>
                <a:cxnSpLocks/>
              </p:cNvCxnSpPr>
              <p:nvPr/>
            </p:nvCxnSpPr>
            <p:spPr>
              <a:xfrm>
                <a:off x="6487064" y="2743452"/>
                <a:ext cx="0" cy="560465"/>
              </a:xfrm>
              <a:prstGeom prst="line">
                <a:avLst/>
              </a:prstGeom>
              <a:ln w="38100">
                <a:solidFill>
                  <a:srgbClr val="30335D"/>
                </a:solidFill>
              </a:ln>
            </p:spPr>
            <p:style>
              <a:lnRef idx="1">
                <a:schemeClr val="accent1"/>
              </a:lnRef>
              <a:fillRef idx="0">
                <a:schemeClr val="accent1"/>
              </a:fillRef>
              <a:effectRef idx="0">
                <a:schemeClr val="accent1"/>
              </a:effectRef>
              <a:fontRef idx="minor">
                <a:schemeClr val="tx1"/>
              </a:fontRef>
            </p:style>
          </p:cxnSp>
          <p:sp>
            <p:nvSpPr>
              <p:cNvPr id="8" name="Left Bracket 7">
                <a:extLst>
                  <a:ext uri="{FF2B5EF4-FFF2-40B4-BE49-F238E27FC236}">
                    <a16:creationId xmlns:a16="http://schemas.microsoft.com/office/drawing/2014/main" id="{0DD81E97-7710-8C8F-D943-44CF1829AB35}"/>
                  </a:ext>
                </a:extLst>
              </p:cNvPr>
              <p:cNvSpPr/>
              <p:nvPr/>
            </p:nvSpPr>
            <p:spPr>
              <a:xfrm rot="5400000">
                <a:off x="6402897" y="1053406"/>
                <a:ext cx="219233" cy="4089778"/>
              </a:xfrm>
              <a:prstGeom prst="leftBracket">
                <a:avLst>
                  <a:gd name="adj" fmla="val 0"/>
                </a:avLst>
              </a:prstGeom>
              <a:ln w="38100">
                <a:solidFill>
                  <a:srgbClr val="3033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D5EB6"/>
                  </a:solidFill>
                </a:endParaRPr>
              </a:p>
            </p:txBody>
          </p:sp>
          <p:sp>
            <p:nvSpPr>
              <p:cNvPr id="25" name="Left Bracket 24">
                <a:extLst>
                  <a:ext uri="{FF2B5EF4-FFF2-40B4-BE49-F238E27FC236}">
                    <a16:creationId xmlns:a16="http://schemas.microsoft.com/office/drawing/2014/main" id="{C9D5DF46-BEB2-F226-C8C2-DB5F074C8D08}"/>
                  </a:ext>
                </a:extLst>
              </p:cNvPr>
              <p:cNvSpPr/>
              <p:nvPr/>
            </p:nvSpPr>
            <p:spPr>
              <a:xfrm rot="5400000">
                <a:off x="6132953" y="3750742"/>
                <a:ext cx="219233" cy="1970316"/>
              </a:xfrm>
              <a:prstGeom prst="leftBracket">
                <a:avLst>
                  <a:gd name="adj" fmla="val 0"/>
                </a:avLst>
              </a:prstGeom>
              <a:ln w="38100">
                <a:solidFill>
                  <a:srgbClr val="3033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D5EB6"/>
                  </a:solidFill>
                </a:endParaRPr>
              </a:p>
            </p:txBody>
          </p:sp>
        </p:grpSp>
        <p:sp>
          <p:nvSpPr>
            <p:cNvPr id="27" name="Rounded Rectangle 26" descr="Main Program">
              <a:extLst>
                <a:ext uri="{FF2B5EF4-FFF2-40B4-BE49-F238E27FC236}">
                  <a16:creationId xmlns:a16="http://schemas.microsoft.com/office/drawing/2014/main" id="{0B65DC04-2643-90F3-2806-F131EE092525}"/>
                </a:ext>
              </a:extLst>
            </p:cNvPr>
            <p:cNvSpPr/>
            <p:nvPr/>
          </p:nvSpPr>
          <p:spPr>
            <a:xfrm>
              <a:off x="5615170" y="1600153"/>
              <a:ext cx="1769477" cy="1143299"/>
            </a:xfrm>
            <a:prstGeom prst="roundRect">
              <a:avLst/>
            </a:prstGeom>
            <a:solidFill>
              <a:srgbClr val="DCEBF5"/>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4AB763AB-EB4B-5F4E-3B8B-038574D96E67}"/>
                </a:ext>
              </a:extLst>
            </p:cNvPr>
            <p:cNvGrpSpPr/>
            <p:nvPr/>
          </p:nvGrpSpPr>
          <p:grpSpPr>
            <a:xfrm>
              <a:off x="3555598" y="3187817"/>
              <a:ext cx="6360761" cy="2720036"/>
              <a:chOff x="3555598" y="3187817"/>
              <a:chExt cx="6360761" cy="2720036"/>
            </a:xfrm>
            <a:solidFill>
              <a:srgbClr val="D6EDCF"/>
            </a:solidFill>
          </p:grpSpPr>
          <p:sp>
            <p:nvSpPr>
              <p:cNvPr id="33" name="Rounded Rectangle 32">
                <a:extLst>
                  <a:ext uri="{FF2B5EF4-FFF2-40B4-BE49-F238E27FC236}">
                    <a16:creationId xmlns:a16="http://schemas.microsoft.com/office/drawing/2014/main" id="{60048279-AC2C-7C94-0692-5CE2C803BF02}"/>
                  </a:ext>
                </a:extLst>
              </p:cNvPr>
              <p:cNvSpPr/>
              <p:nvPr/>
            </p:nvSpPr>
            <p:spPr>
              <a:xfrm>
                <a:off x="6198467" y="4741581"/>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16F4C18A-EBBF-71DE-F9F8-3D6E91AC6159}"/>
                  </a:ext>
                </a:extLst>
              </p:cNvPr>
              <p:cNvSpPr/>
              <p:nvPr/>
            </p:nvSpPr>
            <p:spPr>
              <a:xfrm>
                <a:off x="7713564" y="3187817"/>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6E8BC468-DB78-A850-CB8B-5375E89B3AF2}"/>
                  </a:ext>
                </a:extLst>
              </p:cNvPr>
              <p:cNvSpPr/>
              <p:nvPr/>
            </p:nvSpPr>
            <p:spPr>
              <a:xfrm>
                <a:off x="4166306" y="4764554"/>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7301E0CE-FDC3-329E-2C28-65B5F275A05F}"/>
                  </a:ext>
                </a:extLst>
              </p:cNvPr>
              <p:cNvSpPr/>
              <p:nvPr/>
            </p:nvSpPr>
            <p:spPr>
              <a:xfrm>
                <a:off x="5615170" y="3190079"/>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81A070BC-079B-50C1-70C7-B3542E1CF611}"/>
                  </a:ext>
                </a:extLst>
              </p:cNvPr>
              <p:cNvSpPr/>
              <p:nvPr/>
            </p:nvSpPr>
            <p:spPr>
              <a:xfrm>
                <a:off x="8146882" y="4762289"/>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53EEEF5-56B0-5136-B470-CCFBFFE52735}"/>
                  </a:ext>
                </a:extLst>
              </p:cNvPr>
              <p:cNvSpPr/>
              <p:nvPr/>
            </p:nvSpPr>
            <p:spPr>
              <a:xfrm>
                <a:off x="3555598" y="3201345"/>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C7379117-A2ED-9EF7-264B-1BC691A910A0}"/>
                </a:ext>
              </a:extLst>
            </p:cNvPr>
            <p:cNvSpPr txBox="1"/>
            <p:nvPr/>
          </p:nvSpPr>
          <p:spPr>
            <a:xfrm>
              <a:off x="5615146" y="1987136"/>
              <a:ext cx="1769477" cy="426715"/>
            </a:xfrm>
            <a:prstGeom prst="rect">
              <a:avLst/>
            </a:prstGeom>
            <a:noFill/>
            <a:ln>
              <a:noFill/>
            </a:ln>
          </p:spPr>
          <p:txBody>
            <a:bodyPr wrap="square" rtlCol="0">
              <a:spAutoFit/>
            </a:bodyPr>
            <a:lstStyle/>
            <a:p>
              <a:pPr algn="ctr"/>
              <a:r>
                <a:rPr lang="en-US" sz="2400" dirty="0"/>
                <a:t>Main Program</a:t>
              </a:r>
            </a:p>
          </p:txBody>
        </p:sp>
        <p:sp>
          <p:nvSpPr>
            <p:cNvPr id="40" name="TextBox 39">
              <a:extLst>
                <a:ext uri="{FF2B5EF4-FFF2-40B4-BE49-F238E27FC236}">
                  <a16:creationId xmlns:a16="http://schemas.microsoft.com/office/drawing/2014/main" id="{02B53A79-839E-FDC8-E828-91E9295A075E}"/>
                </a:ext>
              </a:extLst>
            </p:cNvPr>
            <p:cNvSpPr txBox="1"/>
            <p:nvPr/>
          </p:nvSpPr>
          <p:spPr>
            <a:xfrm>
              <a:off x="3565486" y="3465892"/>
              <a:ext cx="1769480" cy="768087"/>
            </a:xfrm>
            <a:prstGeom prst="rect">
              <a:avLst/>
            </a:prstGeom>
            <a:noFill/>
            <a:ln>
              <a:noFill/>
            </a:ln>
          </p:spPr>
          <p:txBody>
            <a:bodyPr wrap="square" rtlCol="0">
              <a:spAutoFit/>
            </a:bodyPr>
            <a:lstStyle/>
            <a:p>
              <a:pPr algn="ctr"/>
              <a:r>
                <a:rPr lang="en-US" sz="2400" dirty="0"/>
                <a:t>function</a:t>
              </a:r>
            </a:p>
            <a:p>
              <a:pPr algn="ctr"/>
              <a:r>
                <a:rPr lang="en-US" sz="2400" dirty="0" err="1"/>
                <a:t>load_data</a:t>
              </a:r>
              <a:r>
                <a:rPr lang="en-US" sz="2400" dirty="0"/>
                <a:t>()</a:t>
              </a:r>
            </a:p>
          </p:txBody>
        </p:sp>
        <p:sp>
          <p:nvSpPr>
            <p:cNvPr id="41" name="TextBox 40">
              <a:extLst>
                <a:ext uri="{FF2B5EF4-FFF2-40B4-BE49-F238E27FC236}">
                  <a16:creationId xmlns:a16="http://schemas.microsoft.com/office/drawing/2014/main" id="{2AC5544C-F5B8-EC08-5213-C60144F63693}"/>
                </a:ext>
              </a:extLst>
            </p:cNvPr>
            <p:cNvSpPr txBox="1"/>
            <p:nvPr/>
          </p:nvSpPr>
          <p:spPr>
            <a:xfrm>
              <a:off x="5527355" y="3425318"/>
              <a:ext cx="1970316" cy="1109459"/>
            </a:xfrm>
            <a:prstGeom prst="rect">
              <a:avLst/>
            </a:prstGeom>
            <a:noFill/>
            <a:ln>
              <a:noFill/>
            </a:ln>
          </p:spPr>
          <p:txBody>
            <a:bodyPr wrap="square" rtlCol="0">
              <a:spAutoFit/>
            </a:bodyPr>
            <a:lstStyle/>
            <a:p>
              <a:pPr algn="ctr"/>
              <a:r>
                <a:rPr lang="en-US" sz="2400" dirty="0"/>
                <a:t>function </a:t>
              </a:r>
              <a:r>
                <a:rPr lang="en-US" sz="2400" dirty="0" err="1"/>
                <a:t>data_prep</a:t>
              </a:r>
              <a:r>
                <a:rPr lang="en-US" sz="2400" dirty="0"/>
                <a:t>()</a:t>
              </a:r>
            </a:p>
            <a:p>
              <a:pPr algn="ctr"/>
              <a:endParaRPr lang="en-US" sz="2400" dirty="0"/>
            </a:p>
          </p:txBody>
        </p:sp>
        <p:sp>
          <p:nvSpPr>
            <p:cNvPr id="42" name="TextBox 41">
              <a:extLst>
                <a:ext uri="{FF2B5EF4-FFF2-40B4-BE49-F238E27FC236}">
                  <a16:creationId xmlns:a16="http://schemas.microsoft.com/office/drawing/2014/main" id="{1C825DA9-0650-B94C-344D-141CD369F190}"/>
                </a:ext>
              </a:extLst>
            </p:cNvPr>
            <p:cNvSpPr txBox="1"/>
            <p:nvPr/>
          </p:nvSpPr>
          <p:spPr>
            <a:xfrm>
              <a:off x="7713564" y="3415656"/>
              <a:ext cx="1749696" cy="1052563"/>
            </a:xfrm>
            <a:prstGeom prst="rect">
              <a:avLst/>
            </a:prstGeom>
            <a:noFill/>
            <a:ln>
              <a:noFill/>
            </a:ln>
          </p:spPr>
          <p:txBody>
            <a:bodyPr wrap="square" rtlCol="0">
              <a:spAutoFit/>
            </a:bodyPr>
            <a:lstStyle/>
            <a:p>
              <a:pPr algn="ctr"/>
              <a:r>
                <a:rPr lang="en-US" sz="2400" dirty="0"/>
                <a:t>function</a:t>
              </a:r>
            </a:p>
            <a:p>
              <a:pPr algn="ctr"/>
              <a:r>
                <a:rPr lang="en-US" sz="2400" dirty="0"/>
                <a:t>train()</a:t>
              </a:r>
            </a:p>
            <a:p>
              <a:pPr algn="ctr"/>
              <a:endParaRPr lang="en-US" sz="2000" dirty="0"/>
            </a:p>
          </p:txBody>
        </p:sp>
        <p:sp>
          <p:nvSpPr>
            <p:cNvPr id="43" name="TextBox 42">
              <a:extLst>
                <a:ext uri="{FF2B5EF4-FFF2-40B4-BE49-F238E27FC236}">
                  <a16:creationId xmlns:a16="http://schemas.microsoft.com/office/drawing/2014/main" id="{7AF78C24-5923-9756-8310-C71A719A6546}"/>
                </a:ext>
              </a:extLst>
            </p:cNvPr>
            <p:cNvSpPr txBox="1"/>
            <p:nvPr/>
          </p:nvSpPr>
          <p:spPr>
            <a:xfrm>
              <a:off x="8156774" y="4938788"/>
              <a:ext cx="1749692" cy="1109459"/>
            </a:xfrm>
            <a:prstGeom prst="rect">
              <a:avLst/>
            </a:prstGeom>
            <a:noFill/>
            <a:ln>
              <a:noFill/>
            </a:ln>
          </p:spPr>
          <p:txBody>
            <a:bodyPr wrap="square" rtlCol="0">
              <a:spAutoFit/>
            </a:bodyPr>
            <a:lstStyle/>
            <a:p>
              <a:pPr algn="ctr"/>
              <a:r>
                <a:rPr lang="en-US" sz="2400" dirty="0"/>
                <a:t>function </a:t>
              </a:r>
            </a:p>
            <a:p>
              <a:pPr algn="ctr"/>
              <a:r>
                <a:rPr lang="en-US" sz="2400" dirty="0"/>
                <a:t>model()</a:t>
              </a:r>
            </a:p>
            <a:p>
              <a:pPr algn="ctr"/>
              <a:endParaRPr lang="en-US" sz="2400" dirty="0"/>
            </a:p>
          </p:txBody>
        </p:sp>
        <p:sp>
          <p:nvSpPr>
            <p:cNvPr id="44" name="TextBox 43">
              <a:extLst>
                <a:ext uri="{FF2B5EF4-FFF2-40B4-BE49-F238E27FC236}">
                  <a16:creationId xmlns:a16="http://schemas.microsoft.com/office/drawing/2014/main" id="{302CED13-B9CD-B5B9-F48D-A93818EB120D}"/>
                </a:ext>
              </a:extLst>
            </p:cNvPr>
            <p:cNvSpPr txBox="1"/>
            <p:nvPr/>
          </p:nvSpPr>
          <p:spPr>
            <a:xfrm>
              <a:off x="6132671" y="4931416"/>
              <a:ext cx="1769477" cy="1109459"/>
            </a:xfrm>
            <a:prstGeom prst="rect">
              <a:avLst/>
            </a:prstGeom>
            <a:noFill/>
            <a:ln>
              <a:noFill/>
            </a:ln>
          </p:spPr>
          <p:txBody>
            <a:bodyPr wrap="square" rtlCol="0">
              <a:spAutoFit/>
            </a:bodyPr>
            <a:lstStyle/>
            <a:p>
              <a:pPr algn="ctr"/>
              <a:r>
                <a:rPr lang="en-US" sz="2400" dirty="0"/>
                <a:t>function normalize()</a:t>
              </a:r>
            </a:p>
            <a:p>
              <a:pPr algn="ctr"/>
              <a:endParaRPr lang="en-US" sz="2400" dirty="0"/>
            </a:p>
          </p:txBody>
        </p:sp>
        <p:sp>
          <p:nvSpPr>
            <p:cNvPr id="45" name="TextBox 44">
              <a:extLst>
                <a:ext uri="{FF2B5EF4-FFF2-40B4-BE49-F238E27FC236}">
                  <a16:creationId xmlns:a16="http://schemas.microsoft.com/office/drawing/2014/main" id="{71348A11-4A85-8A69-C385-9EC3A6AFD153}"/>
                </a:ext>
              </a:extLst>
            </p:cNvPr>
            <p:cNvSpPr txBox="1"/>
            <p:nvPr/>
          </p:nvSpPr>
          <p:spPr>
            <a:xfrm>
              <a:off x="4166306" y="4864932"/>
              <a:ext cx="1660378" cy="1109459"/>
            </a:xfrm>
            <a:prstGeom prst="rect">
              <a:avLst/>
            </a:prstGeom>
            <a:noFill/>
            <a:ln>
              <a:noFill/>
            </a:ln>
          </p:spPr>
          <p:txBody>
            <a:bodyPr wrap="square" rtlCol="0">
              <a:spAutoFit/>
            </a:bodyPr>
            <a:lstStyle/>
            <a:p>
              <a:pPr algn="ctr"/>
              <a:r>
                <a:rPr lang="en-US" sz="2400" dirty="0"/>
                <a:t>function </a:t>
              </a:r>
            </a:p>
            <a:p>
              <a:pPr algn="ctr"/>
              <a:r>
                <a:rPr lang="en-US" sz="2400" dirty="0" err="1"/>
                <a:t>clean_missing</a:t>
              </a:r>
              <a:r>
                <a:rPr lang="en-US" sz="2400" dirty="0"/>
                <a:t>()</a:t>
              </a:r>
            </a:p>
            <a:p>
              <a:pPr algn="ctr"/>
              <a:endParaRPr lang="en-US" sz="2400" dirty="0"/>
            </a:p>
          </p:txBody>
        </p:sp>
      </p:grpSp>
      <p:pic>
        <p:nvPicPr>
          <p:cNvPr id="26" name="Picture 25">
            <a:extLst>
              <a:ext uri="{FF2B5EF4-FFF2-40B4-BE49-F238E27FC236}">
                <a16:creationId xmlns:a16="http://schemas.microsoft.com/office/drawing/2014/main" id="{EB5C53BF-7E87-C5B9-B272-8C33ADC3981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52590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descr="The Jupyter logo">
            <a:extLst>
              <a:ext uri="{FF2B5EF4-FFF2-40B4-BE49-F238E27FC236}">
                <a16:creationId xmlns:a16="http://schemas.microsoft.com/office/drawing/2014/main" id="{144A14B1-486E-9C15-05F5-41472D9CD97E}"/>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2126" y="643467"/>
            <a:ext cx="4806409" cy="5571066"/>
          </a:xfrm>
          <a:prstGeom prst="rect">
            <a:avLst/>
          </a:prstGeom>
        </p:spPr>
      </p:pic>
      <p:pic>
        <p:nvPicPr>
          <p:cNvPr id="1026" name="Picture 2">
            <a:extLst>
              <a:ext uri="{FF2B5EF4-FFF2-40B4-BE49-F238E27FC236}">
                <a16:creationId xmlns:a16="http://schemas.microsoft.com/office/drawing/2014/main" id="{3723C6B1-ABA5-663E-4CCE-F7DFCC64627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8208" y="2536031"/>
            <a:ext cx="5291667" cy="17859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104B480-12AD-24BA-9F36-15E6AF21B5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3" name="Title 2">
            <a:extLst>
              <a:ext uri="{FF2B5EF4-FFF2-40B4-BE49-F238E27FC236}">
                <a16:creationId xmlns:a16="http://schemas.microsoft.com/office/drawing/2014/main" id="{AD48ED86-B563-4FF0-8FCB-1C78EE3B50FC}"/>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Python</a:t>
            </a:r>
          </a:p>
        </p:txBody>
      </p:sp>
    </p:spTree>
    <p:extLst>
      <p:ext uri="{BB962C8B-B14F-4D97-AF65-F5344CB8AC3E}">
        <p14:creationId xmlns:p14="http://schemas.microsoft.com/office/powerpoint/2010/main" val="39214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B6F4-9BB1-4353-93E3-5A900941F8F6}"/>
              </a:ext>
            </a:extLst>
          </p:cNvPr>
          <p:cNvSpPr>
            <a:spLocks noGrp="1"/>
          </p:cNvSpPr>
          <p:nvPr>
            <p:ph type="title"/>
          </p:nvPr>
        </p:nvSpPr>
        <p:spPr>
          <a:xfrm>
            <a:off x="960120" y="787547"/>
            <a:ext cx="10515600" cy="590931"/>
          </a:xfrm>
          <a:noFill/>
        </p:spPr>
        <p:txBody>
          <a:bodyPr wrap="square">
            <a:spAutoFit/>
          </a:bodyPr>
          <a:lstStyle/>
          <a:p>
            <a:r>
              <a:rPr lang="en-US" sz="3600" b="1">
                <a:solidFill>
                  <a:schemeClr val="bg2">
                    <a:lumMod val="25000"/>
                  </a:schemeClr>
                </a:solidFill>
                <a:latin typeface="Avenir Black" panose="02000503020000020003" pitchFamily="2" charset="0"/>
                <a:ea typeface="+mn-ea"/>
                <a:cs typeface="Arial" panose="020B0604020202020204" pitchFamily="34" charset="0"/>
              </a:rPr>
              <a:t>A function is a self-contained block of code…</a:t>
            </a:r>
          </a:p>
        </p:txBody>
      </p:sp>
      <p:sp>
        <p:nvSpPr>
          <p:cNvPr id="9" name="TextBox 8">
            <a:extLst>
              <a:ext uri="{FF2B5EF4-FFF2-40B4-BE49-F238E27FC236}">
                <a16:creationId xmlns:a16="http://schemas.microsoft.com/office/drawing/2014/main" id="{C270A992-CE55-054B-99DC-02F2DA39CA5A}"/>
              </a:ext>
            </a:extLst>
          </p:cNvPr>
          <p:cNvSpPr txBox="1"/>
          <p:nvPr/>
        </p:nvSpPr>
        <p:spPr>
          <a:xfrm>
            <a:off x="984504" y="1526589"/>
            <a:ext cx="10430256" cy="523220"/>
          </a:xfrm>
          <a:prstGeom prst="rect">
            <a:avLst/>
          </a:prstGeom>
          <a:noFill/>
        </p:spPr>
        <p:txBody>
          <a:bodyPr wrap="square">
            <a:spAutoFit/>
          </a:bodyPr>
          <a:lstStyle/>
          <a:p>
            <a:pPr marL="457200" indent="-457200">
              <a:buFont typeface="Wingdings" pitchFamily="2" charset="2"/>
              <a:buChar char="§"/>
            </a:pPr>
            <a:r>
              <a:rPr lang="en-US" sz="2800">
                <a:latin typeface="Avenir" panose="02000503020000020003" pitchFamily="2" charset="0"/>
                <a:cs typeface="Futura Medium" panose="020B0602020204020303"/>
              </a:rPr>
              <a:t>It </a:t>
            </a:r>
            <a:r>
              <a:rPr lang="en-US" sz="2800" u="sng">
                <a:solidFill>
                  <a:srgbClr val="5A5AA8"/>
                </a:solidFill>
                <a:latin typeface="Avenir" panose="02000503020000020003" pitchFamily="2" charset="0"/>
                <a:cs typeface="Futura Medium" panose="020B0602020204020303"/>
              </a:rPr>
              <a:t>may</a:t>
            </a:r>
            <a:r>
              <a:rPr lang="en-US" sz="2800">
                <a:latin typeface="Avenir" panose="02000503020000020003" pitchFamily="2" charset="0"/>
                <a:cs typeface="Futura Medium" panose="020B0602020204020303"/>
              </a:rPr>
              <a:t> accept inputs (</a:t>
            </a:r>
            <a:r>
              <a:rPr lang="en-US" sz="2800">
                <a:solidFill>
                  <a:srgbClr val="5A5AA8"/>
                </a:solidFill>
                <a:latin typeface="Avenir" panose="02000503020000020003" pitchFamily="2" charset="0"/>
                <a:cs typeface="Futura Medium" panose="020B0602020204020303"/>
              </a:rPr>
              <a:t>parameters</a:t>
            </a:r>
            <a:r>
              <a:rPr lang="en-US" sz="2800">
                <a:latin typeface="Avenir" panose="02000503020000020003" pitchFamily="2" charset="0"/>
                <a:cs typeface="Futura Medium" panose="020B0602020204020303"/>
              </a:rPr>
              <a:t>)</a:t>
            </a:r>
          </a:p>
        </p:txBody>
      </p:sp>
      <p:sp>
        <p:nvSpPr>
          <p:cNvPr id="10" name="TextBox 9">
            <a:extLst>
              <a:ext uri="{FF2B5EF4-FFF2-40B4-BE49-F238E27FC236}">
                <a16:creationId xmlns:a16="http://schemas.microsoft.com/office/drawing/2014/main" id="{473ED75A-AADF-8C9B-144A-12689D6B1C23}"/>
              </a:ext>
            </a:extLst>
          </p:cNvPr>
          <p:cNvSpPr txBox="1"/>
          <p:nvPr/>
        </p:nvSpPr>
        <p:spPr>
          <a:xfrm>
            <a:off x="960120" y="2184656"/>
            <a:ext cx="10430256" cy="954107"/>
          </a:xfrm>
          <a:prstGeom prst="rect">
            <a:avLst/>
          </a:prstGeom>
          <a:noFill/>
        </p:spPr>
        <p:txBody>
          <a:bodyPr wrap="square">
            <a:spAutoFit/>
          </a:bodyPr>
          <a:lstStyle/>
          <a:p>
            <a:pPr marL="457200" indent="-457200">
              <a:buFont typeface="Wingdings" pitchFamily="2" charset="2"/>
              <a:buChar char="§"/>
            </a:pPr>
            <a:r>
              <a:rPr lang="en-US" sz="2800">
                <a:latin typeface="Avenir" panose="02000503020000020003" pitchFamily="2" charset="0"/>
                <a:cs typeface="Futura Medium" panose="020B0602020204020303"/>
              </a:rPr>
              <a:t>It will output (return) one or more results.  Sometimes, the returned value is nothing! (</a:t>
            </a:r>
            <a:r>
              <a:rPr lang="en-US" sz="2800">
                <a:solidFill>
                  <a:srgbClr val="5A5AA8"/>
                </a:solidFill>
                <a:latin typeface="Consolas" panose="020B0609020204030204" pitchFamily="49" charset="0"/>
                <a:cs typeface="Futura Medium" panose="020B0602020204020303"/>
              </a:rPr>
              <a:t>None</a:t>
            </a:r>
            <a:r>
              <a:rPr lang="en-US" sz="2800">
                <a:latin typeface="Avenir" panose="02000503020000020003" pitchFamily="2" charset="0"/>
                <a:cs typeface="Futura Medium" panose="020B0602020204020303"/>
              </a:rPr>
              <a:t>)</a:t>
            </a:r>
          </a:p>
        </p:txBody>
      </p:sp>
      <p:sp>
        <p:nvSpPr>
          <p:cNvPr id="12" name="TextBox 11">
            <a:extLst>
              <a:ext uri="{FF2B5EF4-FFF2-40B4-BE49-F238E27FC236}">
                <a16:creationId xmlns:a16="http://schemas.microsoft.com/office/drawing/2014/main" id="{2FA010EF-DCA7-B328-7CA5-28511B08763F}"/>
              </a:ext>
            </a:extLst>
          </p:cNvPr>
          <p:cNvSpPr txBox="1"/>
          <p:nvPr/>
        </p:nvSpPr>
        <p:spPr>
          <a:xfrm>
            <a:off x="984504" y="3269567"/>
            <a:ext cx="10430256" cy="523220"/>
          </a:xfrm>
          <a:prstGeom prst="rect">
            <a:avLst/>
          </a:prstGeom>
          <a:noFill/>
        </p:spPr>
        <p:txBody>
          <a:bodyPr wrap="square">
            <a:spAutoFit/>
          </a:bodyPr>
          <a:lstStyle/>
          <a:p>
            <a:pPr marL="457200" indent="-457200">
              <a:buFont typeface="Wingdings" pitchFamily="2" charset="2"/>
              <a:buChar char="§"/>
            </a:pPr>
            <a:r>
              <a:rPr lang="en-US" sz="2800">
                <a:latin typeface="Avenir" panose="02000503020000020003" pitchFamily="2" charset="0"/>
                <a:cs typeface="Futura Medium" panose="020B0602020204020303"/>
              </a:rPr>
              <a:t>Can contain any statements found in a normal program</a:t>
            </a:r>
          </a:p>
        </p:txBody>
      </p:sp>
      <p:sp>
        <p:nvSpPr>
          <p:cNvPr id="13" name="TextBox 12">
            <a:extLst>
              <a:ext uri="{FF2B5EF4-FFF2-40B4-BE49-F238E27FC236}">
                <a16:creationId xmlns:a16="http://schemas.microsoft.com/office/drawing/2014/main" id="{51940D94-B91C-D364-73BD-09F36FF3D30C}"/>
              </a:ext>
            </a:extLst>
          </p:cNvPr>
          <p:cNvSpPr txBox="1"/>
          <p:nvPr/>
        </p:nvSpPr>
        <p:spPr>
          <a:xfrm>
            <a:off x="984504" y="3923592"/>
            <a:ext cx="10430256" cy="1384995"/>
          </a:xfrm>
          <a:prstGeom prst="rect">
            <a:avLst/>
          </a:prstGeom>
          <a:noFill/>
        </p:spPr>
        <p:txBody>
          <a:bodyPr wrap="square">
            <a:spAutoFit/>
          </a:bodyPr>
          <a:lstStyle/>
          <a:p>
            <a:pPr marL="457200" indent="-457200">
              <a:buFont typeface="Wingdings" pitchFamily="2" charset="2"/>
              <a:buChar char="§"/>
            </a:pPr>
            <a:r>
              <a:rPr lang="en-US" sz="2800">
                <a:latin typeface="Avenir" panose="02000503020000020003" pitchFamily="2" charset="0"/>
                <a:cs typeface="Futura Medium" panose="020B0602020204020303"/>
              </a:rPr>
              <a:t>We've already encountered functions:  i.e., </a:t>
            </a:r>
            <a:r>
              <a:rPr lang="en-US" sz="2800">
                <a:solidFill>
                  <a:srgbClr val="5A5AA8"/>
                </a:solidFill>
                <a:latin typeface="Avenir" panose="02000503020000020003" pitchFamily="2" charset="0"/>
                <a:cs typeface="Futura Medium" panose="020B0602020204020303"/>
              </a:rPr>
              <a:t>int</a:t>
            </a:r>
            <a:r>
              <a:rPr lang="en-US" sz="2800">
                <a:latin typeface="Avenir" panose="02000503020000020003" pitchFamily="2" charset="0"/>
                <a:cs typeface="Futura Medium" panose="020B0602020204020303"/>
              </a:rPr>
              <a:t>(), </a:t>
            </a:r>
            <a:r>
              <a:rPr lang="en-US" sz="2800">
                <a:solidFill>
                  <a:srgbClr val="5A5AA8"/>
                </a:solidFill>
                <a:latin typeface="Avenir" panose="02000503020000020003" pitchFamily="2" charset="0"/>
                <a:cs typeface="Futura Medium" panose="020B0602020204020303"/>
              </a:rPr>
              <a:t>float</a:t>
            </a:r>
            <a:r>
              <a:rPr lang="en-US" sz="2800">
                <a:latin typeface="Avenir" panose="02000503020000020003" pitchFamily="2" charset="0"/>
                <a:cs typeface="Futura Medium" panose="020B0602020204020303"/>
              </a:rPr>
              <a:t>(), </a:t>
            </a:r>
            <a:r>
              <a:rPr lang="en-US" sz="2800">
                <a:solidFill>
                  <a:srgbClr val="5A5AA8"/>
                </a:solidFill>
                <a:latin typeface="Avenir" panose="02000503020000020003" pitchFamily="2" charset="0"/>
                <a:cs typeface="Futura Medium" panose="020B0602020204020303"/>
              </a:rPr>
              <a:t>range</a:t>
            </a:r>
            <a:r>
              <a:rPr lang="en-US" sz="2800">
                <a:latin typeface="Avenir" panose="02000503020000020003" pitchFamily="2" charset="0"/>
                <a:cs typeface="Futura Medium" panose="020B0602020204020303"/>
              </a:rPr>
              <a:t>(), and many more – these are "</a:t>
            </a:r>
            <a:r>
              <a:rPr lang="en-US" sz="2800">
                <a:solidFill>
                  <a:srgbClr val="5A5AA8"/>
                </a:solidFill>
                <a:latin typeface="Avenir" panose="02000503020000020003" pitchFamily="2" charset="0"/>
                <a:cs typeface="Futura Medium" panose="020B0602020204020303"/>
              </a:rPr>
              <a:t>built-in</a:t>
            </a:r>
            <a:r>
              <a:rPr lang="en-US" sz="2800">
                <a:solidFill>
                  <a:srgbClr val="5EBB78"/>
                </a:solidFill>
                <a:latin typeface="Avenir" panose="02000503020000020003" pitchFamily="2" charset="0"/>
                <a:cs typeface="Futura Medium" panose="020B0602020204020303"/>
              </a:rPr>
              <a:t> </a:t>
            </a:r>
            <a:r>
              <a:rPr lang="en-US" sz="2800">
                <a:solidFill>
                  <a:srgbClr val="5A5AA8"/>
                </a:solidFill>
                <a:latin typeface="Avenir" panose="02000503020000020003" pitchFamily="2" charset="0"/>
                <a:cs typeface="Futura Medium" panose="020B0602020204020303"/>
              </a:rPr>
              <a:t>functions</a:t>
            </a:r>
            <a:r>
              <a:rPr lang="en-US" sz="2800">
                <a:latin typeface="Avenir" panose="02000503020000020003" pitchFamily="2" charset="0"/>
                <a:cs typeface="Futura Medium" panose="020B0602020204020303"/>
              </a:rPr>
              <a:t>".  The functions we write ourselves are "</a:t>
            </a:r>
            <a:r>
              <a:rPr lang="en-US" sz="2800">
                <a:solidFill>
                  <a:srgbClr val="5A5AA8"/>
                </a:solidFill>
                <a:latin typeface="Avenir" panose="02000503020000020003" pitchFamily="2" charset="0"/>
                <a:cs typeface="Futura Medium" panose="020B0602020204020303"/>
              </a:rPr>
              <a:t>user-defined</a:t>
            </a:r>
            <a:r>
              <a:rPr lang="en-US" sz="2800">
                <a:latin typeface="Avenir" panose="02000503020000020003" pitchFamily="2" charset="0"/>
                <a:cs typeface="Futura Medium" panose="020B0602020204020303"/>
              </a:rPr>
              <a:t>" functions</a:t>
            </a:r>
          </a:p>
        </p:txBody>
      </p:sp>
      <p:sp>
        <p:nvSpPr>
          <p:cNvPr id="14" name="TextBox 13">
            <a:extLst>
              <a:ext uri="{FF2B5EF4-FFF2-40B4-BE49-F238E27FC236}">
                <a16:creationId xmlns:a16="http://schemas.microsoft.com/office/drawing/2014/main" id="{423BF31C-6E6C-05FE-4924-033E316C16E6}"/>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15" name="Picture 14">
            <a:extLst>
              <a:ext uri="{FF2B5EF4-FFF2-40B4-BE49-F238E27FC236}">
                <a16:creationId xmlns:a16="http://schemas.microsoft.com/office/drawing/2014/main" id="{C2690AFE-6FD7-643A-6EDE-1B57C956A15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66310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840D8-0326-6074-DA20-2680E89B32EE}"/>
              </a:ext>
            </a:extLst>
          </p:cNvPr>
          <p:cNvSpPr>
            <a:spLocks noGrp="1"/>
          </p:cNvSpPr>
          <p:nvPr>
            <p:ph idx="1"/>
          </p:nvPr>
        </p:nvSpPr>
        <p:spPr/>
        <p:txBody>
          <a:bodyPr>
            <a:normAutofit/>
          </a:bodyPr>
          <a:lstStyle/>
          <a:p>
            <a:pPr marL="0" indent="0" algn="ctr">
              <a:buNone/>
            </a:pPr>
            <a:r>
              <a:rPr lang="en-US" sz="3600">
                <a:latin typeface="Avenir Light"/>
              </a:rPr>
              <a:t>Code Reuse</a:t>
            </a:r>
          </a:p>
          <a:p>
            <a:pPr marL="0" indent="0" algn="ctr">
              <a:buNone/>
            </a:pPr>
            <a:r>
              <a:rPr lang="en-US" sz="3600">
                <a:latin typeface="Avenir Light"/>
              </a:rPr>
              <a:t>Simplicity</a:t>
            </a:r>
          </a:p>
          <a:p>
            <a:pPr marL="0" indent="0" algn="ctr">
              <a:buNone/>
            </a:pPr>
            <a:r>
              <a:rPr lang="en-US" sz="3600">
                <a:latin typeface="Avenir Light"/>
              </a:rPr>
              <a:t>Flexibility</a:t>
            </a:r>
          </a:p>
          <a:p>
            <a:pPr marL="0" indent="0" algn="ctr">
              <a:buNone/>
            </a:pPr>
            <a:r>
              <a:rPr lang="en-US" sz="3600">
                <a:latin typeface="Avenir Light"/>
              </a:rPr>
              <a:t>Ease of Testing</a:t>
            </a:r>
          </a:p>
          <a:p>
            <a:pPr marL="0" indent="0" algn="ctr">
              <a:buNone/>
            </a:pPr>
            <a:r>
              <a:rPr lang="en-US" sz="3600">
                <a:latin typeface="Avenir Light"/>
              </a:rPr>
              <a:t>Improved Collaboration</a:t>
            </a:r>
          </a:p>
        </p:txBody>
      </p:sp>
      <p:sp>
        <p:nvSpPr>
          <p:cNvPr id="4" name="Title 8">
            <a:extLst>
              <a:ext uri="{FF2B5EF4-FFF2-40B4-BE49-F238E27FC236}">
                <a16:creationId xmlns:a16="http://schemas.microsoft.com/office/drawing/2014/main" id="{5C708697-0DA8-18AF-C2F2-37652DF8EEB1}"/>
              </a:ext>
            </a:extLst>
          </p:cNvPr>
          <p:cNvSpPr txBox="1">
            <a:spLocks/>
          </p:cNvSpPr>
          <p:nvPr/>
        </p:nvSpPr>
        <p:spPr>
          <a:xfrm>
            <a:off x="0" y="566091"/>
            <a:ext cx="12192000" cy="5407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rgbClr val="30335D"/>
                </a:solidFill>
                <a:latin typeface="Avenir Heavy" panose="02000503020000020003"/>
                <a:ea typeface="+mn-ea"/>
                <a:cs typeface="Arial" panose="020B0604020202020204" pitchFamily="34" charset="0"/>
              </a:rPr>
              <a:t>Advantages of Functions</a:t>
            </a:r>
            <a:endParaRPr lang="en-US" sz="4000"/>
          </a:p>
        </p:txBody>
      </p:sp>
      <p:pic>
        <p:nvPicPr>
          <p:cNvPr id="14" name="Picture 13">
            <a:extLst>
              <a:ext uri="{FF2B5EF4-FFF2-40B4-BE49-F238E27FC236}">
                <a16:creationId xmlns:a16="http://schemas.microsoft.com/office/drawing/2014/main" id="{F7C86E72-0AFF-2E14-3245-FFCFBCC71B0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160225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9F81-952D-42D4-8ADE-67B4AC27B759}"/>
              </a:ext>
            </a:extLst>
          </p:cNvPr>
          <p:cNvSpPr>
            <a:spLocks noGrp="1"/>
          </p:cNvSpPr>
          <p:nvPr>
            <p:ph type="title"/>
          </p:nvPr>
        </p:nvSpPr>
        <p:spPr>
          <a:xfrm>
            <a:off x="496556" y="-519128"/>
            <a:ext cx="10515600" cy="488984"/>
          </a:xfrm>
        </p:spPr>
        <p:txBody>
          <a:bodyPr>
            <a:normAutofit fontScale="90000"/>
          </a:bodyPr>
          <a:lstStyle/>
          <a:p>
            <a:r>
              <a:rPr lang="en-US"/>
              <a:t>Don’t repeat yourself</a:t>
            </a:r>
          </a:p>
        </p:txBody>
      </p:sp>
      <p:sp>
        <p:nvSpPr>
          <p:cNvPr id="5" name="Title 3">
            <a:extLst>
              <a:ext uri="{FF2B5EF4-FFF2-40B4-BE49-F238E27FC236}">
                <a16:creationId xmlns:a16="http://schemas.microsoft.com/office/drawing/2014/main" id="{877E605A-7720-49C5-A32C-BE23908AA888}"/>
              </a:ext>
            </a:extLst>
          </p:cNvPr>
          <p:cNvSpPr txBox="1">
            <a:spLocks/>
          </p:cNvSpPr>
          <p:nvPr/>
        </p:nvSpPr>
        <p:spPr>
          <a:xfrm>
            <a:off x="0" y="1512379"/>
            <a:ext cx="12192000" cy="3417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30335D"/>
                </a:solidFill>
                <a:latin typeface="Consolas" panose="020B0609020204030204" pitchFamily="49" charset="0"/>
                <a:cs typeface="Consolas" panose="020B0609020204030204" pitchFamily="49" charset="0"/>
              </a:rPr>
              <a:t>Thou shalt not repeat thyself</a:t>
            </a:r>
          </a:p>
          <a:p>
            <a:pPr algn="ctr"/>
            <a:r>
              <a:rPr lang="en-US">
                <a:solidFill>
                  <a:srgbClr val="30335D"/>
                </a:solidFill>
                <a:latin typeface="Consolas" panose="020B0609020204030204" pitchFamily="49" charset="0"/>
                <a:cs typeface="Consolas" panose="020B0609020204030204" pitchFamily="49" charset="0"/>
              </a:rPr>
              <a:t>Thou shalt not repeat thyself</a:t>
            </a:r>
          </a:p>
          <a:p>
            <a:pPr algn="ctr"/>
            <a:r>
              <a:rPr lang="en-US">
                <a:solidFill>
                  <a:srgbClr val="30335D"/>
                </a:solidFill>
                <a:latin typeface="Consolas" panose="020B0609020204030204" pitchFamily="49" charset="0"/>
                <a:cs typeface="Consolas" panose="020B0609020204030204" pitchFamily="49" charset="0"/>
              </a:rPr>
              <a:t>Thou shalt not repeat thyself</a:t>
            </a:r>
          </a:p>
          <a:p>
            <a:pPr algn="ctr"/>
            <a:r>
              <a:rPr lang="en-US">
                <a:solidFill>
                  <a:srgbClr val="30335D"/>
                </a:solidFill>
                <a:latin typeface="Consolas" panose="020B0609020204030204" pitchFamily="49" charset="0"/>
                <a:cs typeface="Consolas" panose="020B0609020204030204" pitchFamily="49" charset="0"/>
              </a:rPr>
              <a:t>Thou shalt not repeat thyself</a:t>
            </a:r>
          </a:p>
        </p:txBody>
      </p:sp>
      <p:pic>
        <p:nvPicPr>
          <p:cNvPr id="4" name="Picture 3">
            <a:extLst>
              <a:ext uri="{FF2B5EF4-FFF2-40B4-BE49-F238E27FC236}">
                <a16:creationId xmlns:a16="http://schemas.microsoft.com/office/drawing/2014/main" id="{0D03915A-8C1E-F637-B8F5-8AECBE10BDC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98965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D56B-9AFD-4192-9E2C-06CDB978A17A}"/>
              </a:ext>
            </a:extLst>
          </p:cNvPr>
          <p:cNvSpPr>
            <a:spLocks noGrp="1"/>
          </p:cNvSpPr>
          <p:nvPr>
            <p:ph type="title" idx="4294967295"/>
          </p:nvPr>
        </p:nvSpPr>
        <p:spPr>
          <a:xfrm>
            <a:off x="838200" y="566088"/>
            <a:ext cx="10515600"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Syntax for Creating a Function</a:t>
            </a:r>
            <a:endParaRPr lang="en-US" sz="4000">
              <a:effectLst/>
            </a:endParaRPr>
          </a:p>
          <a:p>
            <a:endParaRPr lang="en-US" sz="4000"/>
          </a:p>
        </p:txBody>
      </p:sp>
      <p:sp>
        <p:nvSpPr>
          <p:cNvPr id="6" name="TextBox 5">
            <a:extLst>
              <a:ext uri="{FF2B5EF4-FFF2-40B4-BE49-F238E27FC236}">
                <a16:creationId xmlns:a16="http://schemas.microsoft.com/office/drawing/2014/main" id="{AF0C2276-D30C-925A-4229-44F780C2B798}"/>
              </a:ext>
            </a:extLst>
          </p:cNvPr>
          <p:cNvSpPr txBox="1"/>
          <p:nvPr/>
        </p:nvSpPr>
        <p:spPr>
          <a:xfrm>
            <a:off x="3454855" y="1857064"/>
            <a:ext cx="6098720" cy="1384995"/>
          </a:xfrm>
          <a:prstGeom prst="rect">
            <a:avLst/>
          </a:prstGeom>
          <a:noFill/>
        </p:spPr>
        <p:txBody>
          <a:bodyPr wrap="square">
            <a:spAutoFit/>
          </a:bodyPr>
          <a:lstStyle/>
          <a:p>
            <a:pPr marL="0" indent="0">
              <a:buNone/>
            </a:pPr>
            <a:r>
              <a:rPr lang="en-US" sz="2800">
                <a:solidFill>
                  <a:schemeClr val="tx1">
                    <a:lumMod val="65000"/>
                    <a:lumOff val="35000"/>
                  </a:schemeClr>
                </a:solidFill>
                <a:latin typeface="Consolas" panose="020B0609020204030204" pitchFamily="49" charset="0"/>
              </a:rPr>
              <a:t>def &lt;name&gt;():</a:t>
            </a:r>
          </a:p>
          <a:p>
            <a:pPr marL="0" indent="0">
              <a:buNone/>
            </a:pPr>
            <a:r>
              <a:rPr lang="en-US" sz="2800">
                <a:solidFill>
                  <a:schemeClr val="tx1">
                    <a:lumMod val="65000"/>
                    <a:lumOff val="35000"/>
                  </a:schemeClr>
                </a:solidFill>
                <a:latin typeface="Consolas" panose="020B0609020204030204" pitchFamily="49" charset="0"/>
              </a:rPr>
              <a:t>	&lt;statements&gt;</a:t>
            </a:r>
          </a:p>
          <a:p>
            <a:pPr marL="0" indent="0">
              <a:buNone/>
            </a:pPr>
            <a:r>
              <a:rPr lang="en-US" sz="2800">
                <a:solidFill>
                  <a:schemeClr val="tx1">
                    <a:lumMod val="65000"/>
                    <a:lumOff val="35000"/>
                  </a:schemeClr>
                </a:solidFill>
                <a:latin typeface="Consolas" panose="020B0609020204030204" pitchFamily="49" charset="0"/>
              </a:rPr>
              <a:t>	return &lt;values&gt;</a:t>
            </a:r>
          </a:p>
        </p:txBody>
      </p:sp>
      <p:sp>
        <p:nvSpPr>
          <p:cNvPr id="3" name="TextBox 2">
            <a:extLst>
              <a:ext uri="{FF2B5EF4-FFF2-40B4-BE49-F238E27FC236}">
                <a16:creationId xmlns:a16="http://schemas.microsoft.com/office/drawing/2014/main" id="{425671C0-97F2-2ED9-4F40-68AE62442CC8}"/>
              </a:ext>
            </a:extLst>
          </p:cNvPr>
          <p:cNvSpPr txBox="1"/>
          <p:nvPr/>
        </p:nvSpPr>
        <p:spPr>
          <a:xfrm>
            <a:off x="3454855" y="3455370"/>
            <a:ext cx="6098720" cy="954107"/>
          </a:xfrm>
          <a:prstGeom prst="rect">
            <a:avLst/>
          </a:prstGeom>
          <a:solidFill>
            <a:schemeClr val="bg1">
              <a:lumMod val="95000"/>
            </a:schemeClr>
          </a:solidFill>
          <a:ln>
            <a:solidFill>
              <a:schemeClr val="bg1">
                <a:lumMod val="85000"/>
              </a:schemeClr>
            </a:solidFill>
          </a:ln>
        </p:spPr>
        <p:txBody>
          <a:bodyPr wrap="square">
            <a:spAutoFit/>
          </a:bodyPr>
          <a:lstStyle/>
          <a:p>
            <a:r>
              <a:rPr lang="en-US" sz="2800">
                <a:solidFill>
                  <a:srgbClr val="007C00"/>
                </a:solidFill>
                <a:latin typeface="Consolas" panose="020B0609020204030204" pitchFamily="49" charset="0"/>
              </a:rPr>
              <a:t>def</a:t>
            </a:r>
            <a:r>
              <a:rPr lang="en-US" sz="2800">
                <a:solidFill>
                  <a:srgbClr val="FF00FF"/>
                </a:solidFill>
                <a:latin typeface="Consolas" panose="020B0609020204030204" pitchFamily="49" charset="0"/>
              </a:rPr>
              <a:t> </a:t>
            </a:r>
            <a:r>
              <a:rPr lang="en-US" sz="2800">
                <a:solidFill>
                  <a:srgbClr val="482DFF"/>
                </a:solidFill>
                <a:latin typeface="Consolas" panose="020B0609020204030204" pitchFamily="49" charset="0"/>
              </a:rPr>
              <a:t>hello</a:t>
            </a:r>
            <a:r>
              <a:rPr lang="en-US" sz="2800">
                <a:latin typeface="Consolas" panose="020B0609020204030204" pitchFamily="49" charset="0"/>
              </a:rPr>
              <a:t>():</a:t>
            </a:r>
          </a:p>
          <a:p>
            <a:r>
              <a:rPr lang="en-US" sz="2800">
                <a:latin typeface="Consolas" panose="020B0609020204030204" pitchFamily="49" charset="0"/>
              </a:rPr>
              <a:t>    </a:t>
            </a:r>
            <a:r>
              <a:rPr lang="en-US" sz="2800">
                <a:solidFill>
                  <a:srgbClr val="007C00"/>
                </a:solidFill>
                <a:latin typeface="Consolas" panose="020B0609020204030204" pitchFamily="49" charset="0"/>
              </a:rPr>
              <a:t>print</a:t>
            </a:r>
            <a:r>
              <a:rPr lang="en-US" sz="2800">
                <a:latin typeface="Consolas" panose="020B0609020204030204" pitchFamily="49" charset="0"/>
              </a:rPr>
              <a:t>(</a:t>
            </a:r>
            <a:r>
              <a:rPr lang="en-US" sz="2800">
                <a:solidFill>
                  <a:srgbClr val="BA2020"/>
                </a:solidFill>
                <a:latin typeface="Consolas" panose="020B0609020204030204" pitchFamily="49" charset="0"/>
              </a:rPr>
              <a:t>‘Hello!'</a:t>
            </a:r>
            <a:r>
              <a:rPr lang="en-US" sz="2800">
                <a:latin typeface="Consolas" panose="020B0609020204030204" pitchFamily="49" charset="0"/>
              </a:rPr>
              <a:t>)</a:t>
            </a:r>
          </a:p>
        </p:txBody>
      </p:sp>
      <p:sp>
        <p:nvSpPr>
          <p:cNvPr id="7" name="TextBox 6">
            <a:extLst>
              <a:ext uri="{FF2B5EF4-FFF2-40B4-BE49-F238E27FC236}">
                <a16:creationId xmlns:a16="http://schemas.microsoft.com/office/drawing/2014/main" id="{BA64A801-7873-DD17-33C2-7C9357F8822D}"/>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8" name="Picture 7">
            <a:extLst>
              <a:ext uri="{FF2B5EF4-FFF2-40B4-BE49-F238E27FC236}">
                <a16:creationId xmlns:a16="http://schemas.microsoft.com/office/drawing/2014/main" id="{C4D04E40-614D-E29F-B261-C4F52DA8168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284013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7697F-0B1A-41D4-846C-B4F0366C56AD}"/>
              </a:ext>
            </a:extLst>
          </p:cNvPr>
          <p:cNvSpPr>
            <a:spLocks noGrp="1"/>
          </p:cNvSpPr>
          <p:nvPr>
            <p:ph type="title" idx="4294967295"/>
          </p:nvPr>
        </p:nvSpPr>
        <p:spPr>
          <a:xfrm>
            <a:off x="-1" y="566089"/>
            <a:ext cx="12178137"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Syntax for Calling a Function</a:t>
            </a:r>
            <a:endParaRPr lang="en-US" sz="4000">
              <a:effectLst/>
            </a:endParaRPr>
          </a:p>
          <a:p>
            <a:endParaRPr lang="en-US" sz="4000"/>
          </a:p>
        </p:txBody>
      </p:sp>
      <p:sp>
        <p:nvSpPr>
          <p:cNvPr id="4" name="TextBox 3">
            <a:extLst>
              <a:ext uri="{FF2B5EF4-FFF2-40B4-BE49-F238E27FC236}">
                <a16:creationId xmlns:a16="http://schemas.microsoft.com/office/drawing/2014/main" id="{F1BC91ED-4ED6-830B-4C8B-FBDB37A61D5D}"/>
              </a:ext>
            </a:extLst>
          </p:cNvPr>
          <p:cNvSpPr txBox="1"/>
          <p:nvPr/>
        </p:nvSpPr>
        <p:spPr>
          <a:xfrm>
            <a:off x="3912054" y="2036020"/>
            <a:ext cx="4464503" cy="523220"/>
          </a:xfrm>
          <a:prstGeom prst="rect">
            <a:avLst/>
          </a:prstGeom>
          <a:noFill/>
        </p:spPr>
        <p:txBody>
          <a:bodyPr wrap="square">
            <a:spAutoFit/>
          </a:bodyPr>
          <a:lstStyle/>
          <a:p>
            <a:pPr marL="342900" lvl="1" indent="0">
              <a:buNone/>
            </a:pPr>
            <a:r>
              <a:rPr lang="en-US" sz="2800">
                <a:solidFill>
                  <a:schemeClr val="tx1">
                    <a:lumMod val="65000"/>
                    <a:lumOff val="35000"/>
                  </a:schemeClr>
                </a:solidFill>
                <a:latin typeface="Consolas" panose="020B0609020204030204" pitchFamily="49" charset="0"/>
              </a:rPr>
              <a:t>&lt;</a:t>
            </a:r>
            <a:r>
              <a:rPr lang="en-US" sz="2800" err="1">
                <a:solidFill>
                  <a:schemeClr val="tx1">
                    <a:lumMod val="65000"/>
                    <a:lumOff val="35000"/>
                  </a:schemeClr>
                </a:solidFill>
                <a:latin typeface="Consolas" panose="020B0609020204030204" pitchFamily="49" charset="0"/>
              </a:rPr>
              <a:t>function_name</a:t>
            </a:r>
            <a:r>
              <a:rPr lang="en-US" sz="2800">
                <a:solidFill>
                  <a:schemeClr val="tx1">
                    <a:lumMod val="65000"/>
                    <a:lumOff val="35000"/>
                  </a:schemeClr>
                </a:solidFill>
                <a:latin typeface="Consolas" panose="020B0609020204030204" pitchFamily="49" charset="0"/>
              </a:rPr>
              <a:t>&gt;()</a:t>
            </a:r>
          </a:p>
        </p:txBody>
      </p:sp>
      <p:sp>
        <p:nvSpPr>
          <p:cNvPr id="7" name="TextBox 6">
            <a:extLst>
              <a:ext uri="{FF2B5EF4-FFF2-40B4-BE49-F238E27FC236}">
                <a16:creationId xmlns:a16="http://schemas.microsoft.com/office/drawing/2014/main" id="{D30FBE66-3B29-EB79-D5DD-BB44C45688A0}"/>
              </a:ext>
            </a:extLst>
          </p:cNvPr>
          <p:cNvSpPr txBox="1"/>
          <p:nvPr/>
        </p:nvSpPr>
        <p:spPr>
          <a:xfrm>
            <a:off x="3042557" y="3225604"/>
            <a:ext cx="6106886" cy="1815882"/>
          </a:xfrm>
          <a:prstGeom prst="rect">
            <a:avLst/>
          </a:prstGeom>
          <a:solidFill>
            <a:schemeClr val="bg1">
              <a:lumMod val="95000"/>
            </a:schemeClr>
          </a:solidFill>
          <a:ln>
            <a:solidFill>
              <a:schemeClr val="bg1">
                <a:lumMod val="85000"/>
              </a:schemeClr>
            </a:solidFill>
          </a:ln>
        </p:spPr>
        <p:txBody>
          <a:bodyPr wrap="square">
            <a:spAutoFit/>
          </a:bodyPr>
          <a:lstStyle/>
          <a:p>
            <a:r>
              <a:rPr lang="en-US" sz="2800">
                <a:solidFill>
                  <a:srgbClr val="007C00"/>
                </a:solidFill>
                <a:latin typeface="Consolas" panose="020B0609020204030204" pitchFamily="49" charset="0"/>
              </a:rPr>
              <a:t>def</a:t>
            </a:r>
            <a:r>
              <a:rPr lang="en-US" sz="2800">
                <a:solidFill>
                  <a:srgbClr val="FF00FF"/>
                </a:solidFill>
                <a:latin typeface="Consolas" panose="020B0609020204030204" pitchFamily="49" charset="0"/>
              </a:rPr>
              <a:t> </a:t>
            </a:r>
            <a:r>
              <a:rPr lang="en-US" sz="2800">
                <a:solidFill>
                  <a:srgbClr val="482DFF"/>
                </a:solidFill>
                <a:latin typeface="Consolas" panose="020B0609020204030204" pitchFamily="49" charset="0"/>
              </a:rPr>
              <a:t>hello</a:t>
            </a:r>
            <a:r>
              <a:rPr lang="en-US" sz="2800">
                <a:latin typeface="Consolas" panose="020B0609020204030204" pitchFamily="49" charset="0"/>
              </a:rPr>
              <a:t>():</a:t>
            </a:r>
          </a:p>
          <a:p>
            <a:r>
              <a:rPr lang="en-US" sz="2800">
                <a:latin typeface="Consolas" panose="020B0609020204030204" pitchFamily="49" charset="0"/>
              </a:rPr>
              <a:t>    </a:t>
            </a:r>
            <a:r>
              <a:rPr lang="en-US" sz="2800">
                <a:solidFill>
                  <a:srgbClr val="007C00"/>
                </a:solidFill>
                <a:latin typeface="Consolas" panose="020B0609020204030204" pitchFamily="49" charset="0"/>
              </a:rPr>
              <a:t>print</a:t>
            </a:r>
            <a:r>
              <a:rPr lang="en-US" sz="2800">
                <a:latin typeface="Consolas" panose="020B0609020204030204" pitchFamily="49" charset="0"/>
              </a:rPr>
              <a:t>(</a:t>
            </a:r>
            <a:r>
              <a:rPr lang="en-US" sz="2800">
                <a:solidFill>
                  <a:srgbClr val="C00000"/>
                </a:solidFill>
                <a:latin typeface="Consolas" panose="020B0609020204030204" pitchFamily="49" charset="0"/>
              </a:rPr>
              <a:t>'Hello!'</a:t>
            </a:r>
            <a:r>
              <a:rPr lang="en-US" sz="2800">
                <a:latin typeface="Consolas" panose="020B0609020204030204" pitchFamily="49" charset="0"/>
              </a:rPr>
              <a:t>)</a:t>
            </a:r>
          </a:p>
          <a:p>
            <a:endParaRPr lang="en-US" sz="2800">
              <a:latin typeface="Consolas" panose="020B0609020204030204" pitchFamily="49" charset="0"/>
            </a:endParaRPr>
          </a:p>
          <a:p>
            <a:r>
              <a:rPr lang="en-US" sz="2800">
                <a:latin typeface="Consolas" panose="020B0609020204030204" pitchFamily="49" charset="0"/>
              </a:rPr>
              <a:t>hello()</a:t>
            </a:r>
          </a:p>
        </p:txBody>
      </p:sp>
      <p:sp>
        <p:nvSpPr>
          <p:cNvPr id="9" name="TextBox 8">
            <a:extLst>
              <a:ext uri="{FF2B5EF4-FFF2-40B4-BE49-F238E27FC236}">
                <a16:creationId xmlns:a16="http://schemas.microsoft.com/office/drawing/2014/main" id="{363E00C6-444C-E1FE-8352-B99A5243F933}"/>
              </a:ext>
            </a:extLst>
          </p:cNvPr>
          <p:cNvSpPr txBox="1"/>
          <p:nvPr/>
        </p:nvSpPr>
        <p:spPr>
          <a:xfrm>
            <a:off x="3042557" y="5272634"/>
            <a:ext cx="6106886" cy="523220"/>
          </a:xfrm>
          <a:prstGeom prst="rect">
            <a:avLst/>
          </a:prstGeom>
          <a:solidFill>
            <a:schemeClr val="bg1"/>
          </a:solidFill>
          <a:ln>
            <a:noFill/>
          </a:ln>
        </p:spPr>
        <p:txBody>
          <a:bodyPr wrap="square">
            <a:spAutoFit/>
          </a:bodyPr>
          <a:lstStyle/>
          <a:p>
            <a:r>
              <a:rPr lang="en-US" sz="2800">
                <a:latin typeface="Consolas" panose="020B0609020204030204" pitchFamily="49" charset="0"/>
              </a:rPr>
              <a:t>Hello!</a:t>
            </a:r>
          </a:p>
        </p:txBody>
      </p:sp>
      <p:sp>
        <p:nvSpPr>
          <p:cNvPr id="5" name="TextBox 4">
            <a:extLst>
              <a:ext uri="{FF2B5EF4-FFF2-40B4-BE49-F238E27FC236}">
                <a16:creationId xmlns:a16="http://schemas.microsoft.com/office/drawing/2014/main" id="{B2D346FA-9579-E3BA-FE97-CEBE5A290631}"/>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8" name="Picture 7">
            <a:extLst>
              <a:ext uri="{FF2B5EF4-FFF2-40B4-BE49-F238E27FC236}">
                <a16:creationId xmlns:a16="http://schemas.microsoft.com/office/drawing/2014/main" id="{263179B5-46D4-0574-14B4-A46FB1D22CF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353954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84727-6AE9-42EE-8B98-CE8D11CA6CFB}"/>
              </a:ext>
            </a:extLst>
          </p:cNvPr>
          <p:cNvSpPr>
            <a:spLocks noGrp="1"/>
          </p:cNvSpPr>
          <p:nvPr>
            <p:ph type="title" idx="4294967295"/>
          </p:nvPr>
        </p:nvSpPr>
        <p:spPr>
          <a:xfrm>
            <a:off x="-1" y="566090"/>
            <a:ext cx="12178137"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Function Parameters and Arguments</a:t>
            </a:r>
          </a:p>
          <a:p>
            <a:endParaRPr lang="en-US" sz="4000"/>
          </a:p>
        </p:txBody>
      </p:sp>
      <p:sp>
        <p:nvSpPr>
          <p:cNvPr id="4" name="TextBox 3">
            <a:extLst>
              <a:ext uri="{FF2B5EF4-FFF2-40B4-BE49-F238E27FC236}">
                <a16:creationId xmlns:a16="http://schemas.microsoft.com/office/drawing/2014/main" id="{B636AB52-89B8-821D-D3B5-6BB299F49202}"/>
              </a:ext>
            </a:extLst>
          </p:cNvPr>
          <p:cNvSpPr txBox="1"/>
          <p:nvPr/>
        </p:nvSpPr>
        <p:spPr>
          <a:xfrm>
            <a:off x="1631873" y="2762213"/>
            <a:ext cx="8928253" cy="523220"/>
          </a:xfrm>
          <a:prstGeom prst="rect">
            <a:avLst/>
          </a:prstGeom>
          <a:noFill/>
        </p:spPr>
        <p:txBody>
          <a:bodyPr wrap="square">
            <a:spAutoFit/>
          </a:bodyPr>
          <a:lstStyle/>
          <a:p>
            <a:pPr marL="342900" lvl="1" indent="0">
              <a:buNone/>
            </a:pPr>
            <a:r>
              <a:rPr lang="en-US" sz="2800">
                <a:solidFill>
                  <a:schemeClr val="tx1">
                    <a:lumMod val="65000"/>
                    <a:lumOff val="35000"/>
                  </a:schemeClr>
                </a:solidFill>
                <a:latin typeface="Consolas" panose="020B0609020204030204" pitchFamily="49" charset="0"/>
              </a:rPr>
              <a:t>def &lt;function_name&gt;(param1, param2, . . .)</a:t>
            </a:r>
          </a:p>
        </p:txBody>
      </p:sp>
      <p:sp>
        <p:nvSpPr>
          <p:cNvPr id="5" name="TextBox 4">
            <a:extLst>
              <a:ext uri="{FF2B5EF4-FFF2-40B4-BE49-F238E27FC236}">
                <a16:creationId xmlns:a16="http://schemas.microsoft.com/office/drawing/2014/main" id="{0CFFB000-9F1B-EC32-58B2-2723E2D0D5CF}"/>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6" name="Picture 5">
            <a:extLst>
              <a:ext uri="{FF2B5EF4-FFF2-40B4-BE49-F238E27FC236}">
                <a16:creationId xmlns:a16="http://schemas.microsoft.com/office/drawing/2014/main" id="{030A29F4-F5A6-1CDE-0E71-FA5B0973736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67234"/>
            <a:ext cx="800100" cy="812800"/>
          </a:xfrm>
          <a:prstGeom prst="rect">
            <a:avLst/>
          </a:prstGeom>
        </p:spPr>
      </p:pic>
    </p:spTree>
    <p:extLst>
      <p:ext uri="{BB962C8B-B14F-4D97-AF65-F5344CB8AC3E}">
        <p14:creationId xmlns:p14="http://schemas.microsoft.com/office/powerpoint/2010/main" val="1743933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7AD797-331B-4360-9E64-05320955DDA3}"/>
              </a:ext>
            </a:extLst>
          </p:cNvPr>
          <p:cNvSpPr>
            <a:spLocks noGrp="1"/>
          </p:cNvSpPr>
          <p:nvPr>
            <p:ph type="title" idx="4294967295"/>
          </p:nvPr>
        </p:nvSpPr>
        <p:spPr>
          <a:xfrm>
            <a:off x="0" y="566092"/>
            <a:ext cx="12192000"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Parameters vs Arguments</a:t>
            </a:r>
            <a:endParaRPr lang="en-US" sz="4000">
              <a:effectLst/>
            </a:endParaRPr>
          </a:p>
          <a:p>
            <a:endParaRPr lang="en-US" sz="4000"/>
          </a:p>
        </p:txBody>
      </p:sp>
      <p:sp>
        <p:nvSpPr>
          <p:cNvPr id="4" name="TextBox 3">
            <a:extLst>
              <a:ext uri="{FF2B5EF4-FFF2-40B4-BE49-F238E27FC236}">
                <a16:creationId xmlns:a16="http://schemas.microsoft.com/office/drawing/2014/main" id="{7FEF5886-D2CD-7427-2531-029695DBB8F5}"/>
              </a:ext>
            </a:extLst>
          </p:cNvPr>
          <p:cNvSpPr txBox="1"/>
          <p:nvPr/>
        </p:nvSpPr>
        <p:spPr>
          <a:xfrm>
            <a:off x="2841172" y="2559708"/>
            <a:ext cx="7078062" cy="2246769"/>
          </a:xfrm>
          <a:prstGeom prst="rect">
            <a:avLst/>
          </a:prstGeom>
          <a:solidFill>
            <a:schemeClr val="bg1">
              <a:lumMod val="95000"/>
            </a:schemeClr>
          </a:solidFill>
          <a:ln>
            <a:solidFill>
              <a:schemeClr val="bg1">
                <a:lumMod val="85000"/>
              </a:schemeClr>
            </a:solidFill>
          </a:ln>
        </p:spPr>
        <p:txBody>
          <a:bodyPr wrap="square">
            <a:spAutoFit/>
          </a:bodyPr>
          <a:lstStyle/>
          <a:p>
            <a:r>
              <a:rPr lang="en-US" sz="2800">
                <a:solidFill>
                  <a:srgbClr val="007C00"/>
                </a:solidFill>
                <a:latin typeface="Consolas" panose="020B0609020204030204" pitchFamily="49" charset="0"/>
              </a:rPr>
              <a:t>def</a:t>
            </a:r>
            <a:r>
              <a:rPr lang="en-US" sz="2800">
                <a:solidFill>
                  <a:srgbClr val="FF00FF"/>
                </a:solidFill>
                <a:latin typeface="Consolas" panose="020B0609020204030204" pitchFamily="49" charset="0"/>
              </a:rPr>
              <a:t> </a:t>
            </a:r>
            <a:r>
              <a:rPr lang="en-US" sz="2800">
                <a:solidFill>
                  <a:srgbClr val="482DFF"/>
                </a:solidFill>
                <a:latin typeface="Consolas" panose="020B0609020204030204" pitchFamily="49" charset="0"/>
              </a:rPr>
              <a:t>hello</a:t>
            </a:r>
            <a:r>
              <a:rPr lang="en-US" sz="2800">
                <a:latin typeface="Consolas" panose="020B0609020204030204" pitchFamily="49" charset="0"/>
              </a:rPr>
              <a:t>(name):</a:t>
            </a:r>
          </a:p>
          <a:p>
            <a:r>
              <a:rPr lang="en-US" sz="2800">
                <a:latin typeface="Consolas" panose="020B0609020204030204" pitchFamily="49" charset="0"/>
              </a:rPr>
              <a:t>    </a:t>
            </a:r>
            <a:r>
              <a:rPr lang="en-US" sz="2800">
                <a:solidFill>
                  <a:srgbClr val="007C00"/>
                </a:solidFill>
                <a:latin typeface="Consolas" panose="020B0609020204030204" pitchFamily="49" charset="0"/>
              </a:rPr>
              <a:t>print</a:t>
            </a:r>
            <a:r>
              <a:rPr lang="en-US" sz="2800">
                <a:latin typeface="Consolas" panose="020B0609020204030204" pitchFamily="49" charset="0"/>
              </a:rPr>
              <a:t>(</a:t>
            </a:r>
            <a:r>
              <a:rPr lang="en-US" sz="2800">
                <a:solidFill>
                  <a:srgbClr val="C00000"/>
                </a:solidFill>
                <a:latin typeface="Consolas" panose="020B0609020204030204" pitchFamily="49" charset="0"/>
              </a:rPr>
              <a:t>f</a:t>
            </a:r>
            <a:r>
              <a:rPr lang="en-US" sz="2800">
                <a:solidFill>
                  <a:srgbClr val="BA2020"/>
                </a:solidFill>
                <a:latin typeface="Consolas" panose="020B0609020204030204" pitchFamily="49" charset="0"/>
              </a:rPr>
              <a:t>'Hello {name}!'</a:t>
            </a:r>
            <a:r>
              <a:rPr lang="en-US" sz="2800">
                <a:latin typeface="Consolas" panose="020B0609020204030204" pitchFamily="49" charset="0"/>
              </a:rPr>
              <a:t>)</a:t>
            </a:r>
          </a:p>
          <a:p>
            <a:endParaRPr lang="en-US" sz="2800">
              <a:latin typeface="Consolas" panose="020B0609020204030204" pitchFamily="49" charset="0"/>
            </a:endParaRPr>
          </a:p>
          <a:p>
            <a:r>
              <a:rPr lang="en-US" sz="2800">
                <a:latin typeface="Consolas" panose="020B0609020204030204" pitchFamily="49" charset="0"/>
              </a:rPr>
              <a:t>myName </a:t>
            </a:r>
            <a:r>
              <a:rPr lang="en-US" sz="2800">
                <a:solidFill>
                  <a:srgbClr val="482DFF"/>
                </a:solidFill>
                <a:latin typeface="Consolas" panose="020B0609020204030204" pitchFamily="49" charset="0"/>
              </a:rPr>
              <a:t>=</a:t>
            </a:r>
            <a:r>
              <a:rPr lang="en-US" sz="2800">
                <a:latin typeface="Consolas" panose="020B0609020204030204" pitchFamily="49" charset="0"/>
              </a:rPr>
              <a:t> </a:t>
            </a:r>
            <a:r>
              <a:rPr lang="en-US" sz="2800">
                <a:solidFill>
                  <a:srgbClr val="007C00"/>
                </a:solidFill>
                <a:latin typeface="Consolas" panose="020B0609020204030204" pitchFamily="49" charset="0"/>
              </a:rPr>
              <a:t>input</a:t>
            </a:r>
            <a:r>
              <a:rPr lang="en-US" sz="2800">
                <a:latin typeface="Consolas" panose="020B0609020204030204" pitchFamily="49" charset="0"/>
              </a:rPr>
              <a:t>(</a:t>
            </a:r>
            <a:r>
              <a:rPr lang="en-US" sz="2800">
                <a:solidFill>
                  <a:srgbClr val="BA2020"/>
                </a:solidFill>
                <a:latin typeface="Consolas" panose="020B0609020204030204" pitchFamily="49" charset="0"/>
              </a:rPr>
              <a:t>'Name? '</a:t>
            </a:r>
            <a:r>
              <a:rPr lang="en-US" sz="2800">
                <a:latin typeface="Consolas" panose="020B0609020204030204" pitchFamily="49" charset="0"/>
              </a:rPr>
              <a:t>)</a:t>
            </a:r>
          </a:p>
          <a:p>
            <a:r>
              <a:rPr lang="en-US" sz="2800">
                <a:latin typeface="Consolas" panose="020B0609020204030204" pitchFamily="49" charset="0"/>
              </a:rPr>
              <a:t>hello(myName)</a:t>
            </a:r>
          </a:p>
        </p:txBody>
      </p:sp>
      <p:sp>
        <p:nvSpPr>
          <p:cNvPr id="10" name="TextBox 9">
            <a:extLst>
              <a:ext uri="{FF2B5EF4-FFF2-40B4-BE49-F238E27FC236}">
                <a16:creationId xmlns:a16="http://schemas.microsoft.com/office/drawing/2014/main" id="{BBCEA592-BE79-D337-1A96-68AEC4624CC4}"/>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sp>
        <p:nvSpPr>
          <p:cNvPr id="3" name="Down Arrow 2">
            <a:extLst>
              <a:ext uri="{FF2B5EF4-FFF2-40B4-BE49-F238E27FC236}">
                <a16:creationId xmlns:a16="http://schemas.microsoft.com/office/drawing/2014/main" id="{32AB7A65-B841-4171-FE41-FC6A1E306AE4}"/>
              </a:ext>
              <a:ext uri="{C183D7F6-B498-43B3-948B-1728B52AA6E4}">
                <adec:decorative xmlns:adec="http://schemas.microsoft.com/office/drawing/2017/decorative" val="1"/>
              </a:ext>
            </a:extLst>
          </p:cNvPr>
          <p:cNvSpPr/>
          <p:nvPr/>
        </p:nvSpPr>
        <p:spPr>
          <a:xfrm>
            <a:off x="5258081" y="2157243"/>
            <a:ext cx="101065" cy="399448"/>
          </a:xfrm>
          <a:prstGeom prst="downArrow">
            <a:avLst>
              <a:gd name="adj1" fmla="val 11941"/>
              <a:gd name="adj2" fmla="val 81286"/>
            </a:avLst>
          </a:prstGeom>
          <a:solidFill>
            <a:schemeClr val="tx1"/>
          </a:solidFill>
          <a:ln w="76200">
            <a:solidFill>
              <a:srgbClr val="5EB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B9068EC3-9A4D-1D00-01C2-83E6C585C4EE}"/>
              </a:ext>
              <a:ext uri="{C183D7F6-B498-43B3-948B-1728B52AA6E4}">
                <adec:decorative xmlns:adec="http://schemas.microsoft.com/office/drawing/2017/decorative" val="1"/>
              </a:ext>
            </a:extLst>
          </p:cNvPr>
          <p:cNvSpPr/>
          <p:nvPr/>
        </p:nvSpPr>
        <p:spPr>
          <a:xfrm rot="10800000">
            <a:off x="4648481" y="4806477"/>
            <a:ext cx="101065" cy="399448"/>
          </a:xfrm>
          <a:prstGeom prst="downArrow">
            <a:avLst>
              <a:gd name="adj1" fmla="val 11941"/>
              <a:gd name="adj2" fmla="val 81286"/>
            </a:avLst>
          </a:prstGeom>
          <a:solidFill>
            <a:schemeClr val="tx1"/>
          </a:solidFill>
          <a:ln w="76200">
            <a:solidFill>
              <a:srgbClr val="5EB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CD789F-0A1C-B16C-055A-8AEB96CEB83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6" name="TextBox 5">
            <a:extLst>
              <a:ext uri="{FF2B5EF4-FFF2-40B4-BE49-F238E27FC236}">
                <a16:creationId xmlns:a16="http://schemas.microsoft.com/office/drawing/2014/main" id="{236135A0-412A-86C5-8E70-A3DFFD7CFCD5}"/>
              </a:ext>
              <a:ext uri="{C183D7F6-B498-43B3-948B-1728B52AA6E4}">
                <adec:decorative xmlns:adec="http://schemas.microsoft.com/office/drawing/2017/decorative" val="1"/>
              </a:ext>
            </a:extLst>
          </p:cNvPr>
          <p:cNvSpPr txBox="1"/>
          <p:nvPr/>
        </p:nvSpPr>
        <p:spPr>
          <a:xfrm>
            <a:off x="4622292" y="1757133"/>
            <a:ext cx="1473708" cy="400110"/>
          </a:xfrm>
          <a:prstGeom prst="rect">
            <a:avLst/>
          </a:prstGeom>
          <a:noFill/>
        </p:spPr>
        <p:txBody>
          <a:bodyPr wrap="square">
            <a:spAutoFit/>
          </a:bodyPr>
          <a:lstStyle/>
          <a:p>
            <a:r>
              <a:rPr lang="en-US" sz="2000">
                <a:solidFill>
                  <a:schemeClr val="tx1">
                    <a:lumMod val="75000"/>
                    <a:lumOff val="25000"/>
                  </a:schemeClr>
                </a:solidFill>
                <a:latin typeface="Avenir Light" panose="020B0402020203020204" pitchFamily="34" charset="77"/>
                <a:cs typeface="Arial" panose="020B0604020202020204" pitchFamily="34" charset="0"/>
              </a:rPr>
              <a:t>Parameter</a:t>
            </a:r>
            <a:endParaRPr lang="en-US" sz="2000">
              <a:latin typeface="Avenir Light" panose="020B0402020203020204" pitchFamily="34" charset="77"/>
            </a:endParaRPr>
          </a:p>
        </p:txBody>
      </p:sp>
      <p:sp>
        <p:nvSpPr>
          <p:cNvPr id="8" name="TextBox 7">
            <a:extLst>
              <a:ext uri="{FF2B5EF4-FFF2-40B4-BE49-F238E27FC236}">
                <a16:creationId xmlns:a16="http://schemas.microsoft.com/office/drawing/2014/main" id="{E794F220-0D05-D828-05B3-3B6E5C3AF5A6}"/>
              </a:ext>
              <a:ext uri="{C183D7F6-B498-43B3-948B-1728B52AA6E4}">
                <adec:decorative xmlns:adec="http://schemas.microsoft.com/office/drawing/2017/decorative" val="1"/>
              </a:ext>
            </a:extLst>
          </p:cNvPr>
          <p:cNvSpPr txBox="1"/>
          <p:nvPr/>
        </p:nvSpPr>
        <p:spPr>
          <a:xfrm>
            <a:off x="4012692" y="5212158"/>
            <a:ext cx="1473708" cy="400110"/>
          </a:xfrm>
          <a:prstGeom prst="rect">
            <a:avLst/>
          </a:prstGeom>
          <a:noFill/>
        </p:spPr>
        <p:txBody>
          <a:bodyPr wrap="square">
            <a:spAutoFit/>
          </a:bodyPr>
          <a:lstStyle/>
          <a:p>
            <a:r>
              <a:rPr lang="en-US" sz="2000">
                <a:solidFill>
                  <a:schemeClr val="tx1">
                    <a:lumMod val="75000"/>
                    <a:lumOff val="25000"/>
                  </a:schemeClr>
                </a:solidFill>
                <a:latin typeface="Avenir Light" panose="020B0402020203020204" pitchFamily="34" charset="77"/>
                <a:cs typeface="Arial" panose="020B0604020202020204" pitchFamily="34" charset="0"/>
              </a:rPr>
              <a:t>Argument</a:t>
            </a:r>
            <a:endParaRPr lang="en-US" sz="2000">
              <a:latin typeface="Avenir Light" panose="020B0402020203020204" pitchFamily="34" charset="77"/>
            </a:endParaRPr>
          </a:p>
        </p:txBody>
      </p:sp>
    </p:spTree>
    <p:custDataLst>
      <p:tags r:id="rId1"/>
    </p:custDataLst>
    <p:extLst>
      <p:ext uri="{BB962C8B-B14F-4D97-AF65-F5344CB8AC3E}">
        <p14:creationId xmlns:p14="http://schemas.microsoft.com/office/powerpoint/2010/main" val="258866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2DEC-5001-4BF9-84F4-E3A0F1C132FE}"/>
              </a:ext>
            </a:extLst>
          </p:cNvPr>
          <p:cNvSpPr>
            <a:spLocks noGrp="1"/>
          </p:cNvSpPr>
          <p:nvPr>
            <p:ph type="title" idx="4294967295"/>
          </p:nvPr>
        </p:nvSpPr>
        <p:spPr>
          <a:xfrm>
            <a:off x="-1" y="566089"/>
            <a:ext cx="12178137"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Returning Values</a:t>
            </a:r>
            <a:endParaRPr lang="en-US" sz="4000">
              <a:effectLst/>
            </a:endParaRPr>
          </a:p>
          <a:p>
            <a:endParaRPr lang="en-US" sz="4000"/>
          </a:p>
        </p:txBody>
      </p:sp>
      <p:sp>
        <p:nvSpPr>
          <p:cNvPr id="3" name="TextBox 2">
            <a:extLst>
              <a:ext uri="{FF2B5EF4-FFF2-40B4-BE49-F238E27FC236}">
                <a16:creationId xmlns:a16="http://schemas.microsoft.com/office/drawing/2014/main" id="{1642793B-E5EF-2C63-F67E-719236BCC49E}"/>
              </a:ext>
            </a:extLst>
          </p:cNvPr>
          <p:cNvSpPr txBox="1"/>
          <p:nvPr/>
        </p:nvSpPr>
        <p:spPr>
          <a:xfrm>
            <a:off x="2236945" y="1662232"/>
            <a:ext cx="6666547" cy="523220"/>
          </a:xfrm>
          <a:prstGeom prst="rect">
            <a:avLst/>
          </a:prstGeom>
          <a:noFill/>
        </p:spPr>
        <p:txBody>
          <a:bodyPr wrap="square">
            <a:spAutoFit/>
          </a:bodyPr>
          <a:lstStyle/>
          <a:p>
            <a:pPr marL="0" indent="0">
              <a:buNone/>
            </a:pPr>
            <a:r>
              <a:rPr lang="en-US" sz="2800">
                <a:solidFill>
                  <a:schemeClr val="tx1">
                    <a:lumMod val="65000"/>
                    <a:lumOff val="35000"/>
                  </a:schemeClr>
                </a:solidFill>
                <a:latin typeface="Consolas" panose="020B0609020204030204" pitchFamily="49" charset="0"/>
              </a:rPr>
              <a:t>return &lt;value1&gt;,&lt;value2&gt;, . . .</a:t>
            </a:r>
          </a:p>
        </p:txBody>
      </p:sp>
      <p:sp>
        <p:nvSpPr>
          <p:cNvPr id="6" name="TextBox 5">
            <a:extLst>
              <a:ext uri="{FF2B5EF4-FFF2-40B4-BE49-F238E27FC236}">
                <a16:creationId xmlns:a16="http://schemas.microsoft.com/office/drawing/2014/main" id="{BCC02AAE-6403-0DA4-AA3E-5F67D1B62CF3}"/>
              </a:ext>
            </a:extLst>
          </p:cNvPr>
          <p:cNvSpPr txBox="1"/>
          <p:nvPr/>
        </p:nvSpPr>
        <p:spPr>
          <a:xfrm>
            <a:off x="2236945" y="2322434"/>
            <a:ext cx="7718108" cy="2677656"/>
          </a:xfrm>
          <a:prstGeom prst="rect">
            <a:avLst/>
          </a:prstGeom>
          <a:solidFill>
            <a:schemeClr val="bg1">
              <a:lumMod val="95000"/>
            </a:schemeClr>
          </a:solidFill>
          <a:ln>
            <a:solidFill>
              <a:schemeClr val="bg1">
                <a:lumMod val="85000"/>
              </a:schemeClr>
            </a:solidFill>
          </a:ln>
        </p:spPr>
        <p:txBody>
          <a:bodyPr wrap="square">
            <a:spAutoFit/>
          </a:bodyPr>
          <a:lstStyle/>
          <a:p>
            <a:r>
              <a:rPr lang="en-US" sz="2400">
                <a:solidFill>
                  <a:srgbClr val="007C00"/>
                </a:solidFill>
                <a:latin typeface="Consolas" panose="020B0609020204030204" pitchFamily="49" charset="0"/>
              </a:rPr>
              <a:t>def</a:t>
            </a:r>
            <a:r>
              <a:rPr lang="en-US" sz="2400">
                <a:solidFill>
                  <a:srgbClr val="FF00FF"/>
                </a:solidFill>
                <a:latin typeface="Consolas" panose="020B0609020204030204" pitchFamily="49" charset="0"/>
              </a:rPr>
              <a:t> </a:t>
            </a:r>
            <a:r>
              <a:rPr lang="en-US" sz="2400">
                <a:solidFill>
                  <a:srgbClr val="482DFF"/>
                </a:solidFill>
                <a:latin typeface="Consolas" panose="020B0609020204030204" pitchFamily="49" charset="0"/>
              </a:rPr>
              <a:t>hello</a:t>
            </a:r>
            <a:r>
              <a:rPr lang="en-US" sz="2400">
                <a:latin typeface="Consolas" panose="020B0609020204030204" pitchFamily="49" charset="0"/>
              </a:rPr>
              <a:t>(name):</a:t>
            </a:r>
          </a:p>
          <a:p>
            <a:r>
              <a:rPr lang="en-US" sz="2400">
                <a:latin typeface="Consolas" panose="020B0609020204030204" pitchFamily="49" charset="0"/>
              </a:rPr>
              <a:t>    </a:t>
            </a:r>
            <a:r>
              <a:rPr lang="en-US" sz="2400">
                <a:solidFill>
                  <a:srgbClr val="007C00"/>
                </a:solidFill>
                <a:latin typeface="Consolas" panose="020B0609020204030204" pitchFamily="49" charset="0"/>
              </a:rPr>
              <a:t>print</a:t>
            </a:r>
            <a:r>
              <a:rPr lang="en-US" sz="2400">
                <a:latin typeface="Consolas" panose="020B0609020204030204" pitchFamily="49" charset="0"/>
              </a:rPr>
              <a:t>(</a:t>
            </a:r>
            <a:r>
              <a:rPr lang="en-US" sz="2400">
                <a:solidFill>
                  <a:srgbClr val="C00000"/>
                </a:solidFill>
                <a:latin typeface="Consolas" panose="020B0609020204030204" pitchFamily="49" charset="0"/>
              </a:rPr>
              <a:t>f</a:t>
            </a:r>
            <a:r>
              <a:rPr lang="en-US" sz="2400">
                <a:solidFill>
                  <a:srgbClr val="BA2020"/>
                </a:solidFill>
                <a:latin typeface="Consolas" panose="020B0609020204030204" pitchFamily="49" charset="0"/>
              </a:rPr>
              <a:t>'Hello {name}!’</a:t>
            </a:r>
            <a:r>
              <a:rPr lang="en-US" sz="2400">
                <a:latin typeface="Consolas" panose="020B0609020204030204" pitchFamily="49" charset="0"/>
              </a:rPr>
              <a:t>)</a:t>
            </a:r>
          </a:p>
          <a:p>
            <a:r>
              <a:rPr lang="en-US" sz="2400">
                <a:solidFill>
                  <a:srgbClr val="007C00"/>
                </a:solidFill>
                <a:latin typeface="Consolas" panose="020B0609020204030204" pitchFamily="49" charset="0"/>
              </a:rPr>
              <a:t>    return True</a:t>
            </a:r>
          </a:p>
          <a:p>
            <a:endParaRPr lang="en-US" sz="2400">
              <a:solidFill>
                <a:srgbClr val="007C00"/>
              </a:solidFill>
              <a:latin typeface="Consolas" panose="020B0609020204030204" pitchFamily="49" charset="0"/>
            </a:endParaRPr>
          </a:p>
          <a:p>
            <a:r>
              <a:rPr lang="en-US" sz="2400">
                <a:latin typeface="Consolas" panose="020B0609020204030204" pitchFamily="49" charset="0"/>
              </a:rPr>
              <a:t>myName </a:t>
            </a:r>
            <a:r>
              <a:rPr lang="en-US" sz="2400">
                <a:solidFill>
                  <a:srgbClr val="482DFF"/>
                </a:solidFill>
                <a:latin typeface="Consolas" panose="020B0609020204030204" pitchFamily="49" charset="0"/>
              </a:rPr>
              <a:t>=</a:t>
            </a:r>
            <a:r>
              <a:rPr lang="en-US" sz="2400">
                <a:latin typeface="Consolas" panose="020B0609020204030204" pitchFamily="49" charset="0"/>
              </a:rPr>
              <a:t> </a:t>
            </a:r>
            <a:r>
              <a:rPr lang="en-US" sz="2400">
                <a:solidFill>
                  <a:srgbClr val="007C00"/>
                </a:solidFill>
                <a:latin typeface="Consolas" panose="020B0609020204030204" pitchFamily="49" charset="0"/>
              </a:rPr>
              <a:t>input</a:t>
            </a:r>
            <a:r>
              <a:rPr lang="en-US" sz="2400">
                <a:latin typeface="Consolas" panose="020B0609020204030204" pitchFamily="49" charset="0"/>
              </a:rPr>
              <a:t>('Name? ')</a:t>
            </a:r>
          </a:p>
          <a:p>
            <a:r>
              <a:rPr lang="en-US" sz="2400">
                <a:latin typeface="Consolas" panose="020B0609020204030204" pitchFamily="49" charset="0"/>
              </a:rPr>
              <a:t>status</a:t>
            </a:r>
            <a:r>
              <a:rPr lang="en-US" sz="2400">
                <a:solidFill>
                  <a:srgbClr val="FFC000"/>
                </a:solidFill>
                <a:latin typeface="Consolas" panose="020B0609020204030204" pitchFamily="49" charset="0"/>
              </a:rPr>
              <a:t> </a:t>
            </a:r>
            <a:r>
              <a:rPr lang="en-US" sz="2400">
                <a:solidFill>
                  <a:srgbClr val="482DFF"/>
                </a:solidFill>
                <a:latin typeface="Consolas" panose="020B0609020204030204" pitchFamily="49" charset="0"/>
              </a:rPr>
              <a:t>=</a:t>
            </a:r>
            <a:r>
              <a:rPr lang="en-US" sz="2400">
                <a:solidFill>
                  <a:srgbClr val="FFC000"/>
                </a:solidFill>
                <a:latin typeface="Consolas" panose="020B0609020204030204" pitchFamily="49" charset="0"/>
              </a:rPr>
              <a:t> </a:t>
            </a:r>
            <a:r>
              <a:rPr lang="en-US" sz="2400">
                <a:latin typeface="Consolas" panose="020B0609020204030204" pitchFamily="49" charset="0"/>
              </a:rPr>
              <a:t>hello(myName)</a:t>
            </a:r>
          </a:p>
          <a:p>
            <a:r>
              <a:rPr lang="en-US" sz="2400">
                <a:solidFill>
                  <a:srgbClr val="007C00"/>
                </a:solidFill>
                <a:latin typeface="Consolas" panose="020B0609020204030204" pitchFamily="49" charset="0"/>
              </a:rPr>
              <a:t>print</a:t>
            </a:r>
            <a:r>
              <a:rPr lang="en-US" sz="2400">
                <a:latin typeface="Consolas" panose="020B0609020204030204" pitchFamily="49" charset="0"/>
              </a:rPr>
              <a:t>(status)</a:t>
            </a:r>
          </a:p>
        </p:txBody>
      </p:sp>
      <p:sp>
        <p:nvSpPr>
          <p:cNvPr id="8" name="TextBox 7">
            <a:extLst>
              <a:ext uri="{FF2B5EF4-FFF2-40B4-BE49-F238E27FC236}">
                <a16:creationId xmlns:a16="http://schemas.microsoft.com/office/drawing/2014/main" id="{E67E8680-DC93-A40D-9FC7-830776F806C1}"/>
              </a:ext>
            </a:extLst>
          </p:cNvPr>
          <p:cNvSpPr txBox="1"/>
          <p:nvPr/>
        </p:nvSpPr>
        <p:spPr>
          <a:xfrm>
            <a:off x="2236945" y="5137072"/>
            <a:ext cx="7718108" cy="1200329"/>
          </a:xfrm>
          <a:prstGeom prst="rect">
            <a:avLst/>
          </a:prstGeom>
          <a:solidFill>
            <a:schemeClr val="bg1"/>
          </a:solidFill>
          <a:ln>
            <a:noFill/>
          </a:ln>
        </p:spPr>
        <p:txBody>
          <a:bodyPr wrap="square">
            <a:spAutoFit/>
          </a:bodyPr>
          <a:lstStyle/>
          <a:p>
            <a:r>
              <a:rPr lang="en-US" sz="2400">
                <a:latin typeface="Consolas" panose="020B0609020204030204" pitchFamily="49" charset="0"/>
              </a:rPr>
              <a:t>Name? Randy</a:t>
            </a:r>
          </a:p>
          <a:p>
            <a:r>
              <a:rPr lang="en-US" sz="2400">
                <a:latin typeface="Consolas" panose="020B0609020204030204" pitchFamily="49" charset="0"/>
              </a:rPr>
              <a:t>Hello Randy!</a:t>
            </a:r>
          </a:p>
          <a:p>
            <a:r>
              <a:rPr lang="en-US" sz="2400">
                <a:latin typeface="Consolas" panose="020B0609020204030204" pitchFamily="49" charset="0"/>
              </a:rPr>
              <a:t>True</a:t>
            </a:r>
          </a:p>
        </p:txBody>
      </p:sp>
      <p:sp>
        <p:nvSpPr>
          <p:cNvPr id="9" name="TextBox 8">
            <a:extLst>
              <a:ext uri="{FF2B5EF4-FFF2-40B4-BE49-F238E27FC236}">
                <a16:creationId xmlns:a16="http://schemas.microsoft.com/office/drawing/2014/main" id="{E8A096AF-5AED-0679-7205-301572CF424A}"/>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10" name="Picture 9">
            <a:extLst>
              <a:ext uri="{FF2B5EF4-FFF2-40B4-BE49-F238E27FC236}">
                <a16:creationId xmlns:a16="http://schemas.microsoft.com/office/drawing/2014/main" id="{73FA8EC0-0B6C-E6EB-0CB4-16072AA2179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7" name="Arrow: Right 6">
            <a:extLst>
              <a:ext uri="{FF2B5EF4-FFF2-40B4-BE49-F238E27FC236}">
                <a16:creationId xmlns:a16="http://schemas.microsoft.com/office/drawing/2014/main" id="{16C55E41-ABC0-6C0E-E668-87A6B145DFF8}"/>
              </a:ext>
            </a:extLst>
          </p:cNvPr>
          <p:cNvSpPr/>
          <p:nvPr/>
        </p:nvSpPr>
        <p:spPr>
          <a:xfrm>
            <a:off x="1573078" y="4174109"/>
            <a:ext cx="573438" cy="418454"/>
          </a:xfrm>
          <a:prstGeom prst="rightArrow">
            <a:avLst/>
          </a:prstGeom>
          <a:solidFill>
            <a:srgbClr val="65BB7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472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0A5C65-AF69-D9F1-303D-9A0930209843}"/>
              </a:ext>
            </a:extLst>
          </p:cNvPr>
          <p:cNvSpPr txBox="1"/>
          <p:nvPr/>
        </p:nvSpPr>
        <p:spPr>
          <a:xfrm>
            <a:off x="2340310" y="1670897"/>
            <a:ext cx="7707085" cy="3785652"/>
          </a:xfrm>
          <a:prstGeom prst="rect">
            <a:avLst/>
          </a:prstGeom>
          <a:solidFill>
            <a:schemeClr val="bg1">
              <a:lumMod val="95000"/>
            </a:schemeClr>
          </a:solidFill>
          <a:ln>
            <a:solidFill>
              <a:schemeClr val="bg1">
                <a:lumMod val="85000"/>
              </a:schemeClr>
            </a:solidFill>
          </a:ln>
        </p:spPr>
        <p:txBody>
          <a:bodyPr wrap="square">
            <a:spAutoFit/>
          </a:bodyPr>
          <a:lstStyle/>
          <a:p>
            <a:r>
              <a:rPr lang="en-US" sz="2400">
                <a:solidFill>
                  <a:srgbClr val="007C00"/>
                </a:solidFill>
                <a:latin typeface="Consolas" panose="020B0609020204030204" pitchFamily="49" charset="0"/>
              </a:rPr>
              <a:t>def</a:t>
            </a:r>
            <a:r>
              <a:rPr lang="en-US" sz="2400">
                <a:solidFill>
                  <a:srgbClr val="FF00FF"/>
                </a:solidFill>
                <a:latin typeface="Consolas" panose="020B0609020204030204" pitchFamily="49" charset="0"/>
              </a:rPr>
              <a:t> </a:t>
            </a:r>
            <a:r>
              <a:rPr lang="en-US" sz="2400">
                <a:solidFill>
                  <a:srgbClr val="482DFF"/>
                </a:solidFill>
                <a:latin typeface="Consolas" panose="020B0609020204030204" pitchFamily="49" charset="0"/>
              </a:rPr>
              <a:t>hello</a:t>
            </a:r>
            <a:r>
              <a:rPr lang="en-US" sz="2400">
                <a:latin typeface="Consolas" panose="020B0609020204030204" pitchFamily="49" charset="0"/>
              </a:rPr>
              <a:t>(name):</a:t>
            </a:r>
          </a:p>
          <a:p>
            <a:r>
              <a:rPr lang="en-US" sz="2400">
                <a:latin typeface="Consolas" panose="020B0609020204030204" pitchFamily="49" charset="0"/>
              </a:rPr>
              <a:t>    </a:t>
            </a:r>
            <a:r>
              <a:rPr lang="en-US" sz="2400">
                <a:solidFill>
                  <a:srgbClr val="007C00"/>
                </a:solidFill>
                <a:latin typeface="Consolas" panose="020B0609020204030204" pitchFamily="49" charset="0"/>
              </a:rPr>
              <a:t>print</a:t>
            </a:r>
            <a:r>
              <a:rPr lang="en-US" sz="2400">
                <a:latin typeface="Consolas" panose="020B0609020204030204" pitchFamily="49" charset="0"/>
              </a:rPr>
              <a:t>(</a:t>
            </a:r>
            <a:r>
              <a:rPr lang="en-US" sz="2400">
                <a:solidFill>
                  <a:srgbClr val="C00000"/>
                </a:solidFill>
                <a:latin typeface="Consolas" panose="020B0609020204030204" pitchFamily="49" charset="0"/>
              </a:rPr>
              <a:t>f'</a:t>
            </a:r>
            <a:r>
              <a:rPr lang="en-US" sz="2400">
                <a:solidFill>
                  <a:srgbClr val="BA2020"/>
                </a:solidFill>
                <a:latin typeface="Consolas" panose="020B0609020204030204" pitchFamily="49" charset="0"/>
              </a:rPr>
              <a:t>Hello {name}!'</a:t>
            </a:r>
            <a:r>
              <a:rPr lang="en-US" sz="2400">
                <a:latin typeface="Consolas" panose="020B0609020204030204" pitchFamily="49" charset="0"/>
              </a:rPr>
              <a:t>)</a:t>
            </a:r>
          </a:p>
          <a:p>
            <a:endParaRPr lang="en-US" sz="2400">
              <a:latin typeface="Consolas" panose="020B0609020204030204" pitchFamily="49" charset="0"/>
            </a:endParaRPr>
          </a:p>
          <a:p>
            <a:r>
              <a:rPr lang="en-US" sz="2400">
                <a:latin typeface="Consolas" panose="020B0609020204030204" pitchFamily="49" charset="0"/>
              </a:rPr>
              <a:t>myName </a:t>
            </a:r>
            <a:r>
              <a:rPr lang="en-US" sz="2400">
                <a:solidFill>
                  <a:srgbClr val="482DFF"/>
                </a:solidFill>
                <a:latin typeface="Consolas" panose="020B0609020204030204" pitchFamily="49" charset="0"/>
              </a:rPr>
              <a:t>=</a:t>
            </a:r>
            <a:r>
              <a:rPr lang="en-US" sz="2400">
                <a:latin typeface="Consolas" panose="020B0609020204030204" pitchFamily="49" charset="0"/>
              </a:rPr>
              <a:t> </a:t>
            </a:r>
            <a:r>
              <a:rPr lang="en-US" sz="2400">
                <a:solidFill>
                  <a:srgbClr val="007C00"/>
                </a:solidFill>
                <a:latin typeface="Consolas" panose="020B0609020204030204" pitchFamily="49" charset="0"/>
              </a:rPr>
              <a:t>input</a:t>
            </a:r>
            <a:r>
              <a:rPr lang="en-US" sz="2400">
                <a:latin typeface="Consolas" panose="020B0609020204030204" pitchFamily="49" charset="0"/>
              </a:rPr>
              <a:t>(</a:t>
            </a:r>
            <a:r>
              <a:rPr lang="en-US" sz="2400">
                <a:solidFill>
                  <a:srgbClr val="BA2020"/>
                </a:solidFill>
                <a:latin typeface="Consolas" panose="020B0609020204030204" pitchFamily="49" charset="0"/>
              </a:rPr>
              <a:t>'Name? '</a:t>
            </a:r>
            <a:r>
              <a:rPr lang="en-US" sz="2400">
                <a:latin typeface="Consolas" panose="020B0609020204030204" pitchFamily="49" charset="0"/>
              </a:rPr>
              <a:t>)</a:t>
            </a:r>
          </a:p>
          <a:p>
            <a:endParaRPr lang="en-US" sz="2400">
              <a:solidFill>
                <a:srgbClr val="FFC000"/>
              </a:solidFill>
              <a:latin typeface="Consolas" panose="020B0609020204030204" pitchFamily="49" charset="0"/>
            </a:endParaRPr>
          </a:p>
          <a:p>
            <a:r>
              <a:rPr lang="en-US" sz="2400">
                <a:solidFill>
                  <a:srgbClr val="4D6A6A"/>
                </a:solidFill>
                <a:latin typeface="Consolas" panose="020B0609020204030204" pitchFamily="49" charset="0"/>
              </a:rPr>
              <a:t># Call by position</a:t>
            </a:r>
          </a:p>
          <a:p>
            <a:r>
              <a:rPr lang="en-US" sz="2400">
                <a:latin typeface="Consolas" panose="020B0609020204030204" pitchFamily="49" charset="0"/>
              </a:rPr>
              <a:t>hello(myName)</a:t>
            </a:r>
          </a:p>
          <a:p>
            <a:endParaRPr lang="en-US" sz="2400">
              <a:latin typeface="Consolas" panose="020B0609020204030204" pitchFamily="49" charset="0"/>
            </a:endParaRPr>
          </a:p>
          <a:p>
            <a:r>
              <a:rPr lang="en-US" sz="2400">
                <a:solidFill>
                  <a:schemeClr val="tx1">
                    <a:lumMod val="65000"/>
                    <a:lumOff val="35000"/>
                  </a:schemeClr>
                </a:solidFill>
                <a:latin typeface="Consolas" panose="020B0609020204030204" pitchFamily="49" charset="0"/>
              </a:rPr>
              <a:t># Call by keyword</a:t>
            </a:r>
          </a:p>
          <a:p>
            <a:r>
              <a:rPr lang="en-US" sz="2400">
                <a:latin typeface="Consolas" panose="020B0609020204030204" pitchFamily="49" charset="0"/>
              </a:rPr>
              <a:t>hello(name </a:t>
            </a:r>
            <a:r>
              <a:rPr lang="en-US" sz="2400">
                <a:solidFill>
                  <a:srgbClr val="482DFF"/>
                </a:solidFill>
                <a:latin typeface="Consolas" panose="020B0609020204030204" pitchFamily="49" charset="0"/>
              </a:rPr>
              <a:t>=</a:t>
            </a:r>
            <a:r>
              <a:rPr lang="en-US" sz="2400">
                <a:latin typeface="Consolas" panose="020B0609020204030204" pitchFamily="49" charset="0"/>
              </a:rPr>
              <a:t> myName)</a:t>
            </a:r>
          </a:p>
        </p:txBody>
      </p:sp>
      <p:pic>
        <p:nvPicPr>
          <p:cNvPr id="5" name="Picture 4">
            <a:extLst>
              <a:ext uri="{FF2B5EF4-FFF2-40B4-BE49-F238E27FC236}">
                <a16:creationId xmlns:a16="http://schemas.microsoft.com/office/drawing/2014/main" id="{FABCADEC-E214-2DA1-88C0-A90E0DEE3BF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2" name="Title 1">
            <a:extLst>
              <a:ext uri="{FF2B5EF4-FFF2-40B4-BE49-F238E27FC236}">
                <a16:creationId xmlns:a16="http://schemas.microsoft.com/office/drawing/2014/main" id="{569CC5C8-9388-4F5B-B90D-D6F3661DABAD}"/>
              </a:ext>
            </a:extLst>
          </p:cNvPr>
          <p:cNvSpPr>
            <a:spLocks noGrp="1"/>
          </p:cNvSpPr>
          <p:nvPr>
            <p:ph type="title"/>
          </p:nvPr>
        </p:nvSpPr>
        <p:spPr>
          <a:xfrm>
            <a:off x="838200" y="773723"/>
            <a:ext cx="10515600" cy="916966"/>
          </a:xfrm>
        </p:spPr>
        <p:txBody>
          <a:bodyPr/>
          <a:lstStyle/>
          <a:p>
            <a:pPr algn="ctr" rtl="0" eaLnBrk="1" latinLnBrk="0" hangingPunct="1"/>
            <a:r>
              <a:rPr lang="en-US" sz="3600" b="1" kern="1200">
                <a:solidFill>
                  <a:srgbClr val="3B3838"/>
                </a:solidFill>
                <a:effectLst/>
                <a:latin typeface="Avenir Heavy" panose="02000503020000020003"/>
                <a:ea typeface="+mn-ea"/>
                <a:cs typeface="Arial" panose="020B0604020202020204" pitchFamily="34" charset="0"/>
              </a:rPr>
              <a:t>Call by Position or Keyword</a:t>
            </a:r>
            <a:endParaRPr lang="en-US">
              <a:effectLst/>
            </a:endParaRPr>
          </a:p>
          <a:p>
            <a:endParaRPr lang="en-US"/>
          </a:p>
        </p:txBody>
      </p:sp>
      <p:sp>
        <p:nvSpPr>
          <p:cNvPr id="8" name="Rectangle: Rounded Corners 7">
            <a:extLst>
              <a:ext uri="{FF2B5EF4-FFF2-40B4-BE49-F238E27FC236}">
                <a16:creationId xmlns:a16="http://schemas.microsoft.com/office/drawing/2014/main" id="{B98B96C4-C462-177C-DF79-5937C0CAE49D}"/>
              </a:ext>
            </a:extLst>
          </p:cNvPr>
          <p:cNvSpPr/>
          <p:nvPr/>
        </p:nvSpPr>
        <p:spPr>
          <a:xfrm>
            <a:off x="2293746" y="4625426"/>
            <a:ext cx="3549116" cy="869051"/>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Tree>
    <p:custDataLst>
      <p:tags r:id="rId1"/>
    </p:custDataLst>
    <p:extLst>
      <p:ext uri="{BB962C8B-B14F-4D97-AF65-F5344CB8AC3E}">
        <p14:creationId xmlns:p14="http://schemas.microsoft.com/office/powerpoint/2010/main" val="1986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8B4C-B696-1959-F2A0-F9F33701823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08D470-40FA-11F8-0783-ACA3AE973A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graphicFrame>
        <p:nvGraphicFramePr>
          <p:cNvPr id="23" name="Table 22">
            <a:extLst>
              <a:ext uri="{FF2B5EF4-FFF2-40B4-BE49-F238E27FC236}">
                <a16:creationId xmlns:a16="http://schemas.microsoft.com/office/drawing/2014/main" id="{30A53B90-98FA-9797-84B8-E22728AE4F35}"/>
              </a:ext>
            </a:extLst>
          </p:cNvPr>
          <p:cNvGraphicFramePr>
            <a:graphicFrameLocks noGrp="1"/>
          </p:cNvGraphicFramePr>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24" name="Isosceles Triangle 23">
            <a:extLst>
              <a:ext uri="{FF2B5EF4-FFF2-40B4-BE49-F238E27FC236}">
                <a16:creationId xmlns:a16="http://schemas.microsoft.com/office/drawing/2014/main" id="{585C480C-1CFE-A998-60B4-ACFBBB42EDE4}"/>
              </a:ext>
            </a:extLst>
          </p:cNvPr>
          <p:cNvSpPr/>
          <p:nvPr/>
        </p:nvSpPr>
        <p:spPr>
          <a:xfrm rot="16200000">
            <a:off x="5146591" y="2761860"/>
            <a:ext cx="727788" cy="4665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39F293-9AEF-A1D9-FA23-4ADCB03717E2}"/>
              </a:ext>
            </a:extLst>
          </p:cNvPr>
          <p:cNvSpPr txBox="1"/>
          <p:nvPr/>
        </p:nvSpPr>
        <p:spPr>
          <a:xfrm>
            <a:off x="6914781" y="2551836"/>
            <a:ext cx="3628673" cy="1754326"/>
          </a:xfrm>
          <a:prstGeom prst="rect">
            <a:avLst/>
          </a:prstGeom>
          <a:noFill/>
        </p:spPr>
        <p:txBody>
          <a:bodyPr wrap="square" rtlCol="0">
            <a:spAutoFit/>
          </a:bodyPr>
          <a:lstStyle/>
          <a:p>
            <a:pPr algn="ctr"/>
            <a:r>
              <a:rPr lang="en-US" sz="3600" dirty="0">
                <a:solidFill>
                  <a:schemeClr val="tx2"/>
                </a:solidFill>
              </a:rPr>
              <a:t>5 Minute Break! </a:t>
            </a:r>
          </a:p>
          <a:p>
            <a:pPr algn="ctr"/>
            <a:endParaRPr lang="en-US" sz="3600" dirty="0">
              <a:solidFill>
                <a:schemeClr val="tx2"/>
              </a:solidFill>
            </a:endParaRPr>
          </a:p>
          <a:p>
            <a:pPr algn="ctr"/>
            <a:r>
              <a:rPr lang="en-US" sz="3600" dirty="0">
                <a:solidFill>
                  <a:schemeClr val="tx2"/>
                </a:solidFill>
              </a:rPr>
              <a:t>Stay Hydrated!</a:t>
            </a:r>
          </a:p>
        </p:txBody>
      </p:sp>
    </p:spTree>
    <p:extLst>
      <p:ext uri="{BB962C8B-B14F-4D97-AF65-F5344CB8AC3E}">
        <p14:creationId xmlns:p14="http://schemas.microsoft.com/office/powerpoint/2010/main" val="369690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13F5-569F-20F2-FF61-93E0546C663F}"/>
              </a:ext>
            </a:extLst>
          </p:cNvPr>
          <p:cNvSpPr>
            <a:spLocks noGrp="1"/>
          </p:cNvSpPr>
          <p:nvPr>
            <p:ph type="title"/>
          </p:nvPr>
        </p:nvSpPr>
        <p:spPr/>
        <p:txBody>
          <a:bodyPr/>
          <a:lstStyle/>
          <a:p>
            <a:r>
              <a:rPr lang="en-US" b="1" dirty="0" err="1"/>
              <a:t>JupyterLab</a:t>
            </a:r>
            <a:endParaRPr lang="en-US" b="1" dirty="0"/>
          </a:p>
        </p:txBody>
      </p:sp>
      <p:pic>
        <p:nvPicPr>
          <p:cNvPr id="4" name="Picture 3" descr="Screenshot showing a Practicum AI notebook opened within the Jupyter environment.">
            <a:extLst>
              <a:ext uri="{FF2B5EF4-FFF2-40B4-BE49-F238E27FC236}">
                <a16:creationId xmlns:a16="http://schemas.microsoft.com/office/drawing/2014/main" id="{5AFCA736-E397-9D1D-40F2-5E0692B9F8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600" y="1023582"/>
            <a:ext cx="6686413" cy="5711588"/>
          </a:xfrm>
          <a:prstGeom prst="rect">
            <a:avLst/>
          </a:prstGeom>
          <a:ln w="9525">
            <a:solidFill>
              <a:srgbClr val="1E8BCD"/>
            </a:solidFill>
            <a:prstDash val="solid"/>
          </a:ln>
        </p:spPr>
      </p:pic>
      <p:pic>
        <p:nvPicPr>
          <p:cNvPr id="5" name="Graphic 4">
            <a:extLst>
              <a:ext uri="{FF2B5EF4-FFF2-40B4-BE49-F238E27FC236}">
                <a16:creationId xmlns:a16="http://schemas.microsoft.com/office/drawing/2014/main" id="{656F3CDE-8A24-0239-DD47-24CDB3F037B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5987" y="1690688"/>
            <a:ext cx="1667722" cy="1933040"/>
          </a:xfrm>
          <a:prstGeom prst="rect">
            <a:avLst/>
          </a:prstGeom>
        </p:spPr>
      </p:pic>
      <p:pic>
        <p:nvPicPr>
          <p:cNvPr id="3" name="Picture 2">
            <a:extLst>
              <a:ext uri="{FF2B5EF4-FFF2-40B4-BE49-F238E27FC236}">
                <a16:creationId xmlns:a16="http://schemas.microsoft.com/office/drawing/2014/main" id="{5754581B-125D-9099-3CAF-88E84176427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38350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Data Wrangling</a:t>
            </a:r>
          </a:p>
        </p:txBody>
      </p:sp>
    </p:spTree>
    <p:extLst>
      <p:ext uri="{BB962C8B-B14F-4D97-AF65-F5344CB8AC3E}">
        <p14:creationId xmlns:p14="http://schemas.microsoft.com/office/powerpoint/2010/main" val="143844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a:solidFill>
                  <a:schemeClr val="tx1">
                    <a:lumMod val="85000"/>
                    <a:lumOff val="15000"/>
                  </a:schemeClr>
                </a:solidFill>
                <a:latin typeface="Selawik Semibold" panose="020B0604020202020204" pitchFamily="34" charset="0"/>
              </a:rPr>
              <a:t>What is Data Wrangling?</a:t>
            </a:r>
          </a:p>
        </p:txBody>
      </p:sp>
      <p:sp>
        <p:nvSpPr>
          <p:cNvPr id="22" name="TextBox 21">
            <a:extLst>
              <a:ext uri="{FF2B5EF4-FFF2-40B4-BE49-F238E27FC236}">
                <a16:creationId xmlns:a16="http://schemas.microsoft.com/office/drawing/2014/main" id="{2E5FD647-3E29-77AC-854B-770B2296DF2B}"/>
              </a:ext>
            </a:extLst>
          </p:cNvPr>
          <p:cNvSpPr txBox="1"/>
          <p:nvPr/>
        </p:nvSpPr>
        <p:spPr>
          <a:xfrm>
            <a:off x="1839736" y="1449230"/>
            <a:ext cx="7918798" cy="912173"/>
          </a:xfrm>
          <a:prstGeom prst="rect">
            <a:avLst/>
          </a:prstGeom>
          <a:noFill/>
        </p:spPr>
        <p:txBody>
          <a:bodyPr wrap="square">
            <a:spAutoFit/>
          </a:bodyPr>
          <a:lstStyle/>
          <a:p>
            <a:pPr algn="just" defTabSz="676656">
              <a:spcAft>
                <a:spcPts val="600"/>
              </a:spcAft>
            </a:pPr>
            <a:r>
              <a:rPr lang="en-US" sz="1776" b="1" kern="1200">
                <a:solidFill>
                  <a:schemeClr val="tx1"/>
                </a:solidFill>
                <a:latin typeface="Abadi" panose="020B0604020104020204" pitchFamily="34" charset="0"/>
                <a:ea typeface="+mn-ea"/>
                <a:cs typeface="Times New Roman" panose="02020603050405020304" pitchFamily="18" charset="0"/>
              </a:rPr>
              <a:t>Data Wrangling </a:t>
            </a:r>
            <a:r>
              <a:rPr lang="en-US" sz="1776" kern="1200">
                <a:solidFill>
                  <a:schemeClr val="tx1"/>
                </a:solidFill>
                <a:latin typeface="Abadi" panose="020B0604020104020204" pitchFamily="34" charset="0"/>
                <a:ea typeface="+mn-ea"/>
                <a:cs typeface="Times New Roman" panose="02020603050405020304" pitchFamily="18" charset="0"/>
              </a:rPr>
              <a:t>is the process of gathering, collecting, and transforming raw data into another format for better understanding, decision-making, accessing, and analysis in less time. </a:t>
            </a:r>
            <a:endParaRPr lang="en-US" sz="2400">
              <a:latin typeface="Abadi" panose="020B060402010402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100D18BA-0219-1AD4-94ED-62A3250ECFF9}"/>
              </a:ext>
            </a:extLst>
          </p:cNvPr>
          <p:cNvGrpSpPr/>
          <p:nvPr/>
        </p:nvGrpSpPr>
        <p:grpSpPr>
          <a:xfrm>
            <a:off x="2854613" y="2029071"/>
            <a:ext cx="5889043" cy="4124106"/>
            <a:chOff x="3149955" y="2265300"/>
            <a:chExt cx="5889043" cy="4124106"/>
          </a:xfrm>
        </p:grpSpPr>
        <p:graphicFrame>
          <p:nvGraphicFramePr>
            <p:cNvPr id="25" name="Diagram 24">
              <a:extLst>
                <a:ext uri="{FF2B5EF4-FFF2-40B4-BE49-F238E27FC236}">
                  <a16:creationId xmlns:a16="http://schemas.microsoft.com/office/drawing/2014/main" id="{4D5BF486-6CB4-E5DA-9088-809E7931A74B}"/>
                </a:ext>
              </a:extLst>
            </p:cNvPr>
            <p:cNvGraphicFramePr/>
            <p:nvPr/>
          </p:nvGraphicFramePr>
          <p:xfrm>
            <a:off x="3149955" y="2265300"/>
            <a:ext cx="5889043" cy="2526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Diagram 26">
              <a:extLst>
                <a:ext uri="{FF2B5EF4-FFF2-40B4-BE49-F238E27FC236}">
                  <a16:creationId xmlns:a16="http://schemas.microsoft.com/office/drawing/2014/main" id="{330F3686-57EE-146C-1968-36C4B71EDA2F}"/>
                </a:ext>
              </a:extLst>
            </p:cNvPr>
            <p:cNvGraphicFramePr/>
            <p:nvPr/>
          </p:nvGraphicFramePr>
          <p:xfrm>
            <a:off x="3149955" y="3862685"/>
            <a:ext cx="5889042" cy="25267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Arrow: Down 27">
              <a:extLst>
                <a:ext uri="{FF2B5EF4-FFF2-40B4-BE49-F238E27FC236}">
                  <a16:creationId xmlns:a16="http://schemas.microsoft.com/office/drawing/2014/main" id="{66EF21A2-07A0-61BA-FE8F-45A05890DAD4}"/>
                </a:ext>
              </a:extLst>
            </p:cNvPr>
            <p:cNvSpPr/>
            <p:nvPr/>
          </p:nvSpPr>
          <p:spPr>
            <a:xfrm>
              <a:off x="8122510" y="4185892"/>
              <a:ext cx="395862" cy="346379"/>
            </a:xfrm>
            <a:prstGeom prst="downArrow">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grpSp>
      <p:sp>
        <p:nvSpPr>
          <p:cNvPr id="2" name="TextBox 1">
            <a:extLst>
              <a:ext uri="{FF2B5EF4-FFF2-40B4-BE49-F238E27FC236}">
                <a16:creationId xmlns:a16="http://schemas.microsoft.com/office/drawing/2014/main" id="{8BA41520-C770-5997-7181-CA54E9D466E9}"/>
              </a:ext>
            </a:extLst>
          </p:cNvPr>
          <p:cNvSpPr txBox="1"/>
          <p:nvPr/>
        </p:nvSpPr>
        <p:spPr>
          <a:xfrm>
            <a:off x="4819191" y="5814623"/>
            <a:ext cx="3205908" cy="338554"/>
          </a:xfrm>
          <a:prstGeom prst="rect">
            <a:avLst/>
          </a:prstGeom>
          <a:noFill/>
        </p:spPr>
        <p:txBody>
          <a:bodyPr wrap="square" rtlCol="0">
            <a:spAutoFit/>
          </a:bodyPr>
          <a:lstStyle/>
          <a:p>
            <a:r>
              <a:rPr lang="en-US" sz="1600" b="0" i="0">
                <a:solidFill>
                  <a:srgbClr val="333333"/>
                </a:solidFill>
                <a:effectLst/>
                <a:latin typeface="Abadi" panose="020B0604020104020204" pitchFamily="34" charset="0"/>
                <a:cs typeface="Times New Roman" panose="02020603050405020304" pitchFamily="18" charset="0"/>
              </a:rPr>
              <a:t>Steps in data wrangling</a:t>
            </a:r>
            <a:endParaRPr lang="en-US" sz="1600">
              <a:latin typeface="Abadi" panose="020B0604020104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77D2F7A-CB2F-0133-4A67-A92ACE56B493}"/>
              </a:ext>
            </a:extLst>
          </p:cNvPr>
          <p:cNvSpPr txBox="1"/>
          <p:nvPr/>
        </p:nvSpPr>
        <p:spPr>
          <a:xfrm>
            <a:off x="0" y="6577060"/>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latin typeface="Abadi" panose="020B0604020104020204" pitchFamily="34" charset="0"/>
                <a:hlinkClick r:id="rId13">
                  <a:extLst>
                    <a:ext uri="{A12FA001-AC4F-418D-AE19-62706E023703}">
                      <ahyp:hlinkClr xmlns:ahyp="http://schemas.microsoft.com/office/drawing/2018/hyperlinkcolor" val="tx"/>
                    </a:ext>
                  </a:extLst>
                </a:hlinkClick>
              </a:rPr>
              <a:t>A Handy Guide to Data Wrangling and Importing CSV in Python (turing.com)</a:t>
            </a:r>
            <a:endParaRPr lang="en-US" sz="1100">
              <a:solidFill>
                <a:schemeClr val="tx1">
                  <a:lumMod val="50000"/>
                  <a:lumOff val="50000"/>
                </a:schemeClr>
              </a:solidFill>
              <a:latin typeface="Abadi" panose="020B0604020104020204" pitchFamily="34" charset="0"/>
            </a:endParaRPr>
          </a:p>
        </p:txBody>
      </p:sp>
      <p:pic>
        <p:nvPicPr>
          <p:cNvPr id="5" name="Picture 4">
            <a:extLst>
              <a:ext uri="{FF2B5EF4-FFF2-40B4-BE49-F238E27FC236}">
                <a16:creationId xmlns:a16="http://schemas.microsoft.com/office/drawing/2014/main" id="{7F9F129A-A1C3-2428-6501-9BBD87CA52D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158904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a:solidFill>
                  <a:schemeClr val="tx1">
                    <a:lumMod val="85000"/>
                    <a:lumOff val="15000"/>
                  </a:schemeClr>
                </a:solidFill>
                <a:latin typeface="Selawik Semibold" panose="020B0604020202020204" pitchFamily="34" charset="0"/>
              </a:rPr>
              <a:t>Importance of Data Wrangling</a:t>
            </a:r>
          </a:p>
        </p:txBody>
      </p:sp>
      <p:grpSp>
        <p:nvGrpSpPr>
          <p:cNvPr id="15" name="Group 14">
            <a:extLst>
              <a:ext uri="{FF2B5EF4-FFF2-40B4-BE49-F238E27FC236}">
                <a16:creationId xmlns:a16="http://schemas.microsoft.com/office/drawing/2014/main" id="{6FFC69A8-8FEE-720F-1034-E28B3D3FC07F}"/>
              </a:ext>
            </a:extLst>
          </p:cNvPr>
          <p:cNvGrpSpPr/>
          <p:nvPr/>
        </p:nvGrpSpPr>
        <p:grpSpPr>
          <a:xfrm>
            <a:off x="3340765" y="1612452"/>
            <a:ext cx="5507421" cy="4099035"/>
            <a:chOff x="2759818" y="1653640"/>
            <a:chExt cx="5507421" cy="4099035"/>
          </a:xfrm>
        </p:grpSpPr>
        <p:graphicFrame>
          <p:nvGraphicFramePr>
            <p:cNvPr id="14" name="Chart 13">
              <a:extLst>
                <a:ext uri="{FF2B5EF4-FFF2-40B4-BE49-F238E27FC236}">
                  <a16:creationId xmlns:a16="http://schemas.microsoft.com/office/drawing/2014/main" id="{4B9F98C3-CC76-CFCE-7733-E192FF2C5574}"/>
                </a:ext>
              </a:extLst>
            </p:cNvPr>
            <p:cNvGraphicFramePr/>
            <p:nvPr/>
          </p:nvGraphicFramePr>
          <p:xfrm>
            <a:off x="2759818" y="1653640"/>
            <a:ext cx="5507421" cy="4099035"/>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FBC2E31C-0869-C87D-7A8F-BE379E3AAFF8}"/>
                </a:ext>
              </a:extLst>
            </p:cNvPr>
            <p:cNvSpPr txBox="1"/>
            <p:nvPr/>
          </p:nvSpPr>
          <p:spPr>
            <a:xfrm>
              <a:off x="5626847" y="3908760"/>
              <a:ext cx="1185706" cy="584775"/>
            </a:xfrm>
            <a:prstGeom prst="rect">
              <a:avLst/>
            </a:prstGeom>
            <a:noFill/>
          </p:spPr>
          <p:txBody>
            <a:bodyPr wrap="square" rtlCol="0">
              <a:spAutoFit/>
            </a:bodyPr>
            <a:lstStyle/>
            <a:p>
              <a:r>
                <a:rPr lang="en-US" sz="3200">
                  <a:solidFill>
                    <a:schemeClr val="tx1">
                      <a:lumMod val="85000"/>
                      <a:lumOff val="15000"/>
                    </a:schemeClr>
                  </a:solidFill>
                  <a:latin typeface="Selawik Semibold" panose="020B0702040204020203" pitchFamily="34" charset="0"/>
                </a:rPr>
                <a:t>80%</a:t>
              </a:r>
            </a:p>
          </p:txBody>
        </p:sp>
        <p:sp>
          <p:nvSpPr>
            <p:cNvPr id="5" name="TextBox 4">
              <a:extLst>
                <a:ext uri="{FF2B5EF4-FFF2-40B4-BE49-F238E27FC236}">
                  <a16:creationId xmlns:a16="http://schemas.microsoft.com/office/drawing/2014/main" id="{7CCF4574-A196-1AA0-EED1-9188CA1FA866}"/>
                </a:ext>
              </a:extLst>
            </p:cNvPr>
            <p:cNvSpPr txBox="1"/>
            <p:nvPr/>
          </p:nvSpPr>
          <p:spPr>
            <a:xfrm>
              <a:off x="4327824" y="2552219"/>
              <a:ext cx="1185705" cy="584775"/>
            </a:xfrm>
            <a:prstGeom prst="rect">
              <a:avLst/>
            </a:prstGeom>
            <a:noFill/>
          </p:spPr>
          <p:txBody>
            <a:bodyPr wrap="square" rtlCol="0">
              <a:spAutoFit/>
            </a:bodyPr>
            <a:lstStyle/>
            <a:p>
              <a:r>
                <a:rPr lang="en-US" sz="3200">
                  <a:solidFill>
                    <a:schemeClr val="tx1">
                      <a:lumMod val="85000"/>
                      <a:lumOff val="15000"/>
                    </a:schemeClr>
                  </a:solidFill>
                  <a:latin typeface="Selawik Semibold" panose="020B0702040204020203" pitchFamily="34" charset="0"/>
                </a:rPr>
                <a:t>20%</a:t>
              </a:r>
            </a:p>
          </p:txBody>
        </p:sp>
      </p:grpSp>
      <p:grpSp>
        <p:nvGrpSpPr>
          <p:cNvPr id="6" name="Group 5">
            <a:extLst>
              <a:ext uri="{FF2B5EF4-FFF2-40B4-BE49-F238E27FC236}">
                <a16:creationId xmlns:a16="http://schemas.microsoft.com/office/drawing/2014/main" id="{404F093C-7DDF-E384-E053-DE28C69B21B5}"/>
              </a:ext>
            </a:extLst>
          </p:cNvPr>
          <p:cNvGrpSpPr/>
          <p:nvPr/>
        </p:nvGrpSpPr>
        <p:grpSpPr>
          <a:xfrm>
            <a:off x="951397" y="6016300"/>
            <a:ext cx="6080101" cy="461665"/>
            <a:chOff x="6120970" y="2704663"/>
            <a:chExt cx="6080101" cy="461665"/>
          </a:xfrm>
        </p:grpSpPr>
        <p:sp>
          <p:nvSpPr>
            <p:cNvPr id="7" name="TextBox 6">
              <a:extLst>
                <a:ext uri="{FF2B5EF4-FFF2-40B4-BE49-F238E27FC236}">
                  <a16:creationId xmlns:a16="http://schemas.microsoft.com/office/drawing/2014/main" id="{FA15F614-55C8-99BF-5EF7-8A8C6346F8FF}"/>
                </a:ext>
              </a:extLst>
            </p:cNvPr>
            <p:cNvSpPr txBox="1"/>
            <p:nvPr/>
          </p:nvSpPr>
          <p:spPr>
            <a:xfrm>
              <a:off x="6974020" y="2704663"/>
              <a:ext cx="5227051" cy="461665"/>
            </a:xfrm>
            <a:prstGeom prst="rect">
              <a:avLst/>
            </a:prstGeom>
            <a:noFill/>
          </p:spPr>
          <p:txBody>
            <a:bodyPr wrap="square" rtlCol="0">
              <a:spAutoFit/>
            </a:bodyPr>
            <a:lstStyle/>
            <a:p>
              <a:r>
                <a:rPr lang="en-US" sz="2400">
                  <a:solidFill>
                    <a:schemeClr val="tx1">
                      <a:lumMod val="75000"/>
                      <a:lumOff val="25000"/>
                    </a:schemeClr>
                  </a:solidFill>
                  <a:latin typeface="Selawik Semibold" panose="020B0604020202020204" pitchFamily="34" charset="0"/>
                </a:rPr>
                <a:t>Data Exploration and Modeling</a:t>
              </a:r>
            </a:p>
          </p:txBody>
        </p:sp>
        <p:sp>
          <p:nvSpPr>
            <p:cNvPr id="8" name="Rectangle 7">
              <a:extLst>
                <a:ext uri="{FF2B5EF4-FFF2-40B4-BE49-F238E27FC236}">
                  <a16:creationId xmlns:a16="http://schemas.microsoft.com/office/drawing/2014/main" id="{08C4BB89-9FC5-53B8-BAEE-0A6BA9D52DE4}"/>
                </a:ext>
              </a:extLst>
            </p:cNvPr>
            <p:cNvSpPr/>
            <p:nvPr/>
          </p:nvSpPr>
          <p:spPr>
            <a:xfrm>
              <a:off x="6120970" y="2769345"/>
              <a:ext cx="711200" cy="33230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10FB39D-66D7-289A-82E1-C7C3B2CE079A}"/>
              </a:ext>
            </a:extLst>
          </p:cNvPr>
          <p:cNvGrpSpPr/>
          <p:nvPr/>
        </p:nvGrpSpPr>
        <p:grpSpPr>
          <a:xfrm>
            <a:off x="7763503" y="6016300"/>
            <a:ext cx="8200335" cy="461665"/>
            <a:chOff x="6120970" y="4563472"/>
            <a:chExt cx="8200335" cy="461665"/>
          </a:xfrm>
        </p:grpSpPr>
        <p:sp>
          <p:nvSpPr>
            <p:cNvPr id="10" name="TextBox 9">
              <a:extLst>
                <a:ext uri="{FF2B5EF4-FFF2-40B4-BE49-F238E27FC236}">
                  <a16:creationId xmlns:a16="http://schemas.microsoft.com/office/drawing/2014/main" id="{249FC687-F8DB-D832-B396-87A44FCB9F5E}"/>
                </a:ext>
              </a:extLst>
            </p:cNvPr>
            <p:cNvSpPr txBox="1"/>
            <p:nvPr/>
          </p:nvSpPr>
          <p:spPr>
            <a:xfrm>
              <a:off x="6974020" y="4563472"/>
              <a:ext cx="7347285" cy="461665"/>
            </a:xfrm>
            <a:prstGeom prst="rect">
              <a:avLst/>
            </a:prstGeom>
            <a:noFill/>
          </p:spPr>
          <p:txBody>
            <a:bodyPr wrap="square" rtlCol="0">
              <a:spAutoFit/>
            </a:bodyPr>
            <a:lstStyle/>
            <a:p>
              <a:r>
                <a:rPr lang="en-US" sz="2400">
                  <a:solidFill>
                    <a:schemeClr val="tx1">
                      <a:lumMod val="75000"/>
                      <a:lumOff val="25000"/>
                    </a:schemeClr>
                  </a:solidFill>
                  <a:latin typeface="Selawik Semibold" panose="020B0604020202020204" pitchFamily="34" charset="0"/>
                </a:rPr>
                <a:t>Data Wrangling</a:t>
              </a:r>
            </a:p>
          </p:txBody>
        </p:sp>
        <p:sp>
          <p:nvSpPr>
            <p:cNvPr id="11" name="Rectangle 10">
              <a:extLst>
                <a:ext uri="{FF2B5EF4-FFF2-40B4-BE49-F238E27FC236}">
                  <a16:creationId xmlns:a16="http://schemas.microsoft.com/office/drawing/2014/main" id="{C212A72B-53D3-3BC9-9505-43F74CBB9CFE}"/>
                </a:ext>
              </a:extLst>
            </p:cNvPr>
            <p:cNvSpPr/>
            <p:nvPr/>
          </p:nvSpPr>
          <p:spPr>
            <a:xfrm>
              <a:off x="6120970" y="4609535"/>
              <a:ext cx="711200" cy="33230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B35A5AC1-8FAE-BCB4-02FA-C01F07978B6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565509648"/>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r>
              <a:rPr lang="en-US" sz="3200" b="1" i="0">
                <a:solidFill>
                  <a:srgbClr val="273239"/>
                </a:solidFill>
                <a:effectLst/>
                <a:latin typeface="Nunito" pitchFamily="2" charset="0"/>
              </a:rPr>
              <a:t>Common Data Wrangling Challenges </a:t>
            </a:r>
          </a:p>
        </p:txBody>
      </p:sp>
      <p:sp>
        <p:nvSpPr>
          <p:cNvPr id="26" name="Freeform: Shape 25">
            <a:extLst>
              <a:ext uri="{FF2B5EF4-FFF2-40B4-BE49-F238E27FC236}">
                <a16:creationId xmlns:a16="http://schemas.microsoft.com/office/drawing/2014/main" id="{24E310C2-CBDC-1BB5-87FC-84DABAFB6F46}"/>
              </a:ext>
            </a:extLst>
          </p:cNvPr>
          <p:cNvSpPr/>
          <p:nvPr/>
        </p:nvSpPr>
        <p:spPr>
          <a:xfrm>
            <a:off x="3365250" y="1324674"/>
            <a:ext cx="5461493" cy="5102481"/>
          </a:xfrm>
          <a:prstGeom prst="ellipse">
            <a:avLst/>
          </a:prstGeom>
          <a:noFill/>
          <a:ln>
            <a:noFill/>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0B9043E8-A730-1289-F0E2-86EF2ECE5C9E}"/>
              </a:ext>
            </a:extLst>
          </p:cNvPr>
          <p:cNvSpPr/>
          <p:nvPr/>
        </p:nvSpPr>
        <p:spPr>
          <a:xfrm>
            <a:off x="3365250" y="1324674"/>
            <a:ext cx="5461493" cy="5102481"/>
          </a:xfrm>
          <a:prstGeom prst="ellipse">
            <a:avLst/>
          </a:prstGeom>
          <a:noFill/>
          <a:ln>
            <a:noFill/>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0DE78E8B-8355-B0D3-37BE-74542DDFE2F4}"/>
              </a:ext>
            </a:extLst>
          </p:cNvPr>
          <p:cNvSpPr/>
          <p:nvPr/>
        </p:nvSpPr>
        <p:spPr>
          <a:xfrm>
            <a:off x="3365250" y="1324674"/>
            <a:ext cx="5461493" cy="5102481"/>
          </a:xfrm>
          <a:prstGeom prst="ellipse">
            <a:avLst/>
          </a:prstGeom>
          <a:noFill/>
          <a:ln>
            <a:noFill/>
          </a:ln>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66DB6D14-6360-62CB-11B7-092E6D7B906F}"/>
              </a:ext>
            </a:extLst>
          </p:cNvPr>
          <p:cNvSpPr/>
          <p:nvPr/>
        </p:nvSpPr>
        <p:spPr>
          <a:xfrm>
            <a:off x="3365250" y="1324674"/>
            <a:ext cx="5461493" cy="5102481"/>
          </a:xfrm>
          <a:prstGeom prst="ellipse">
            <a:avLst/>
          </a:prstGeom>
          <a:noFill/>
          <a:ln>
            <a:noFill/>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Freeform: Shape 33">
            <a:extLst>
              <a:ext uri="{FF2B5EF4-FFF2-40B4-BE49-F238E27FC236}">
                <a16:creationId xmlns:a16="http://schemas.microsoft.com/office/drawing/2014/main" id="{8DC1B5D6-E485-5CC7-7D97-F5E4FBCEEA8E}"/>
              </a:ext>
            </a:extLst>
          </p:cNvPr>
          <p:cNvSpPr/>
          <p:nvPr/>
        </p:nvSpPr>
        <p:spPr>
          <a:xfrm>
            <a:off x="2732456" y="1360462"/>
            <a:ext cx="5461493" cy="5102481"/>
          </a:xfrm>
          <a:prstGeom prst="ellipse">
            <a:avLst/>
          </a:prstGeom>
          <a:noFill/>
          <a:ln>
            <a:noFill/>
          </a:ln>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4" name="Group 3">
            <a:extLst>
              <a:ext uri="{FF2B5EF4-FFF2-40B4-BE49-F238E27FC236}">
                <a16:creationId xmlns:a16="http://schemas.microsoft.com/office/drawing/2014/main" id="{294B0194-B5DF-EDE1-D5B2-57B546FF0EEC}"/>
              </a:ext>
            </a:extLst>
          </p:cNvPr>
          <p:cNvGrpSpPr/>
          <p:nvPr/>
        </p:nvGrpSpPr>
        <p:grpSpPr>
          <a:xfrm>
            <a:off x="549007" y="-965232"/>
            <a:ext cx="11093986" cy="8595360"/>
            <a:chOff x="-4990692" y="-395992"/>
            <a:chExt cx="12192000" cy="8595360"/>
          </a:xfrm>
        </p:grpSpPr>
        <p:graphicFrame>
          <p:nvGraphicFramePr>
            <p:cNvPr id="5" name="Diagram 4">
              <a:extLst>
                <a:ext uri="{FF2B5EF4-FFF2-40B4-BE49-F238E27FC236}">
                  <a16:creationId xmlns:a16="http://schemas.microsoft.com/office/drawing/2014/main" id="{4DA14A8F-27ED-13BE-8779-EED3A13EB858}"/>
                </a:ext>
              </a:extLst>
            </p:cNvPr>
            <p:cNvGraphicFramePr/>
            <p:nvPr/>
          </p:nvGraphicFramePr>
          <p:xfrm>
            <a:off x="-4990692" y="-395992"/>
            <a:ext cx="12192000" cy="859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F24AD5C-B44A-B303-BEB8-25C7A5A2D71E}"/>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974689" y="5196191"/>
              <a:ext cx="703431" cy="703431"/>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CF03D3EF-84F4-9B47-97F4-18C5AAFE339F}"/>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390583" y="2856558"/>
              <a:ext cx="602941" cy="588806"/>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4E21C364-E428-A891-B114-E9B4DE21CAA6}"/>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1044857" y="5230894"/>
              <a:ext cx="653186" cy="65318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954BEAAF-798B-B366-8AE6-8738F8D68BE9}"/>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3347031" y="2766489"/>
              <a:ext cx="803921" cy="803921"/>
            </a:xfrm>
            <a:prstGeom prst="rect">
              <a:avLst/>
            </a:prstGeom>
          </p:spPr>
        </p:pic>
        <p:pic>
          <p:nvPicPr>
            <p:cNvPr id="10" name="Picture 9" descr="Shape, circle&#10;&#10;Description automatically generated">
              <a:extLst>
                <a:ext uri="{FF2B5EF4-FFF2-40B4-BE49-F238E27FC236}">
                  <a16:creationId xmlns:a16="http://schemas.microsoft.com/office/drawing/2014/main" id="{0D41F75C-0B68-D1EC-5A9F-E7F95FB1DBC8}"/>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5950023" y="5274962"/>
              <a:ext cx="602941" cy="555615"/>
            </a:xfrm>
            <a:prstGeom prst="rect">
              <a:avLst/>
            </a:prstGeom>
          </p:spPr>
        </p:pic>
      </p:grpSp>
      <p:sp>
        <p:nvSpPr>
          <p:cNvPr id="11" name="TextBox 10">
            <a:extLst>
              <a:ext uri="{FF2B5EF4-FFF2-40B4-BE49-F238E27FC236}">
                <a16:creationId xmlns:a16="http://schemas.microsoft.com/office/drawing/2014/main" id="{E87147A2-7B53-92C1-2C29-AE53F9B27D00}"/>
              </a:ext>
            </a:extLst>
          </p:cNvPr>
          <p:cNvSpPr txBox="1"/>
          <p:nvPr/>
        </p:nvSpPr>
        <p:spPr>
          <a:xfrm>
            <a:off x="0" y="6588077"/>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hlinkClick r:id="rId13">
                  <a:extLst>
                    <a:ext uri="{A12FA001-AC4F-418D-AE19-62706E023703}">
                      <ahyp:hlinkClr xmlns:ahyp="http://schemas.microsoft.com/office/drawing/2018/hyperlinkcolor" val="tx"/>
                    </a:ext>
                  </a:extLst>
                </a:hlinkClick>
              </a:rPr>
              <a:t>Taming the Data Beast: The Art of Efficient Data Wrangling (capellasolutions.com)</a:t>
            </a:r>
            <a:endParaRPr lang="en-US" sz="1100">
              <a:solidFill>
                <a:schemeClr val="tx1">
                  <a:lumMod val="50000"/>
                  <a:lumOff val="50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BEA1ABEA-6A0F-DEDE-D731-961EF447188E}"/>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900312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r>
              <a:rPr lang="en-US" sz="3200" b="1" i="0">
                <a:solidFill>
                  <a:srgbClr val="273239"/>
                </a:solidFill>
                <a:effectLst/>
                <a:latin typeface="Nunito" pitchFamily="2" charset="0"/>
              </a:rPr>
              <a:t>Data Wrangling Techniques </a:t>
            </a:r>
          </a:p>
        </p:txBody>
      </p:sp>
      <p:sp>
        <p:nvSpPr>
          <p:cNvPr id="26" name="Freeform: Shape 25">
            <a:extLst>
              <a:ext uri="{FF2B5EF4-FFF2-40B4-BE49-F238E27FC236}">
                <a16:creationId xmlns:a16="http://schemas.microsoft.com/office/drawing/2014/main" id="{24E310C2-CBDC-1BB5-87FC-84DABAFB6F46}"/>
              </a:ext>
            </a:extLst>
          </p:cNvPr>
          <p:cNvSpPr/>
          <p:nvPr/>
        </p:nvSpPr>
        <p:spPr>
          <a:xfrm>
            <a:off x="3365250" y="1324674"/>
            <a:ext cx="5461493" cy="5102481"/>
          </a:xfrm>
          <a:prstGeom prst="ellipse">
            <a:avLst/>
          </a:prstGeom>
          <a:noFill/>
          <a:ln>
            <a:noFill/>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0B9043E8-A730-1289-F0E2-86EF2ECE5C9E}"/>
              </a:ext>
            </a:extLst>
          </p:cNvPr>
          <p:cNvSpPr/>
          <p:nvPr/>
        </p:nvSpPr>
        <p:spPr>
          <a:xfrm>
            <a:off x="3365250" y="1324674"/>
            <a:ext cx="5461493" cy="5102481"/>
          </a:xfrm>
          <a:prstGeom prst="ellipse">
            <a:avLst/>
          </a:prstGeom>
          <a:noFill/>
          <a:ln>
            <a:noFill/>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0DE78E8B-8355-B0D3-37BE-74542DDFE2F4}"/>
              </a:ext>
            </a:extLst>
          </p:cNvPr>
          <p:cNvSpPr/>
          <p:nvPr/>
        </p:nvSpPr>
        <p:spPr>
          <a:xfrm>
            <a:off x="3365250" y="1324674"/>
            <a:ext cx="5461493" cy="5102481"/>
          </a:xfrm>
          <a:prstGeom prst="ellipse">
            <a:avLst/>
          </a:prstGeom>
          <a:noFill/>
          <a:ln>
            <a:noFill/>
          </a:ln>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66DB6D14-6360-62CB-11B7-092E6D7B906F}"/>
              </a:ext>
            </a:extLst>
          </p:cNvPr>
          <p:cNvSpPr/>
          <p:nvPr/>
        </p:nvSpPr>
        <p:spPr>
          <a:xfrm>
            <a:off x="3365250" y="1324674"/>
            <a:ext cx="5461493" cy="5102481"/>
          </a:xfrm>
          <a:prstGeom prst="ellipse">
            <a:avLst/>
          </a:prstGeom>
          <a:noFill/>
          <a:ln>
            <a:noFill/>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Freeform: Shape 33">
            <a:extLst>
              <a:ext uri="{FF2B5EF4-FFF2-40B4-BE49-F238E27FC236}">
                <a16:creationId xmlns:a16="http://schemas.microsoft.com/office/drawing/2014/main" id="{8DC1B5D6-E485-5CC7-7D97-F5E4FBCEEA8E}"/>
              </a:ext>
            </a:extLst>
          </p:cNvPr>
          <p:cNvSpPr/>
          <p:nvPr/>
        </p:nvSpPr>
        <p:spPr>
          <a:xfrm>
            <a:off x="2732456" y="1360462"/>
            <a:ext cx="5461493" cy="5102481"/>
          </a:xfrm>
          <a:prstGeom prst="ellipse">
            <a:avLst/>
          </a:prstGeom>
          <a:noFill/>
          <a:ln>
            <a:noFill/>
          </a:ln>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graphicFrame>
        <p:nvGraphicFramePr>
          <p:cNvPr id="2" name="Diagram 1">
            <a:extLst>
              <a:ext uri="{FF2B5EF4-FFF2-40B4-BE49-F238E27FC236}">
                <a16:creationId xmlns:a16="http://schemas.microsoft.com/office/drawing/2014/main" id="{159944CC-B563-20A3-5039-82D2AFDAFEAB}"/>
              </a:ext>
            </a:extLst>
          </p:cNvPr>
          <p:cNvGraphicFramePr/>
          <p:nvPr/>
        </p:nvGraphicFramePr>
        <p:xfrm>
          <a:off x="1641513" y="1437204"/>
          <a:ext cx="8527056" cy="4732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26A2375F-29BD-8827-0422-461DDED9F073}"/>
              </a:ext>
            </a:extLst>
          </p:cNvPr>
          <p:cNvSpPr txBox="1"/>
          <p:nvPr/>
        </p:nvSpPr>
        <p:spPr>
          <a:xfrm>
            <a:off x="0" y="6588077"/>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hlinkClick r:id="rId8">
                  <a:extLst>
                    <a:ext uri="{A12FA001-AC4F-418D-AE19-62706E023703}">
                      <ahyp:hlinkClr xmlns:ahyp="http://schemas.microsoft.com/office/drawing/2018/hyperlinkcolor" val="tx"/>
                    </a:ext>
                  </a:extLst>
                </a:hlinkClick>
              </a:rPr>
              <a:t>Taming the Data Beast: The Art of Efficient Data Wrangling (capellasolutions.com)</a:t>
            </a:r>
            <a:endParaRPr lang="en-US" sz="1100">
              <a:solidFill>
                <a:schemeClr val="tx1">
                  <a:lumMod val="50000"/>
                  <a:lumOff val="50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72D77BBF-813B-0542-8452-F5259AE7601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41143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a:solidFill>
                  <a:schemeClr val="tx1">
                    <a:lumMod val="85000"/>
                    <a:lumOff val="15000"/>
                  </a:schemeClr>
                </a:solidFill>
                <a:latin typeface="Selawik Semibold" panose="020B0604020202020204" pitchFamily="34" charset="0"/>
              </a:rPr>
              <a:t>Data Wrangling Best Practices</a:t>
            </a:r>
          </a:p>
        </p:txBody>
      </p:sp>
      <p:sp>
        <p:nvSpPr>
          <p:cNvPr id="26" name="Freeform: Shape 25">
            <a:extLst>
              <a:ext uri="{FF2B5EF4-FFF2-40B4-BE49-F238E27FC236}">
                <a16:creationId xmlns:a16="http://schemas.microsoft.com/office/drawing/2014/main" id="{24E310C2-CBDC-1BB5-87FC-84DABAFB6F46}"/>
              </a:ext>
            </a:extLst>
          </p:cNvPr>
          <p:cNvSpPr/>
          <p:nvPr/>
        </p:nvSpPr>
        <p:spPr>
          <a:xfrm>
            <a:off x="3365250" y="1324674"/>
            <a:ext cx="5461493" cy="5102481"/>
          </a:xfrm>
          <a:prstGeom prst="ellipse">
            <a:avLst/>
          </a:prstGeom>
          <a:noFill/>
          <a:ln>
            <a:noFill/>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0B9043E8-A730-1289-F0E2-86EF2ECE5C9E}"/>
              </a:ext>
            </a:extLst>
          </p:cNvPr>
          <p:cNvSpPr/>
          <p:nvPr/>
        </p:nvSpPr>
        <p:spPr>
          <a:xfrm>
            <a:off x="3365250" y="1324674"/>
            <a:ext cx="5461493" cy="5102481"/>
          </a:xfrm>
          <a:prstGeom prst="ellipse">
            <a:avLst/>
          </a:prstGeom>
          <a:noFill/>
          <a:ln>
            <a:noFill/>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0DE78E8B-8355-B0D3-37BE-74542DDFE2F4}"/>
              </a:ext>
            </a:extLst>
          </p:cNvPr>
          <p:cNvSpPr/>
          <p:nvPr/>
        </p:nvSpPr>
        <p:spPr>
          <a:xfrm>
            <a:off x="3365250" y="1324674"/>
            <a:ext cx="5461493" cy="5102481"/>
          </a:xfrm>
          <a:prstGeom prst="ellipse">
            <a:avLst/>
          </a:prstGeom>
          <a:noFill/>
          <a:ln>
            <a:noFill/>
          </a:ln>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66DB6D14-6360-62CB-11B7-092E6D7B906F}"/>
              </a:ext>
            </a:extLst>
          </p:cNvPr>
          <p:cNvSpPr/>
          <p:nvPr/>
        </p:nvSpPr>
        <p:spPr>
          <a:xfrm>
            <a:off x="3365250" y="1324674"/>
            <a:ext cx="5461493" cy="5102481"/>
          </a:xfrm>
          <a:prstGeom prst="ellipse">
            <a:avLst/>
          </a:prstGeom>
          <a:noFill/>
          <a:ln>
            <a:noFill/>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Freeform: Shape 33">
            <a:extLst>
              <a:ext uri="{FF2B5EF4-FFF2-40B4-BE49-F238E27FC236}">
                <a16:creationId xmlns:a16="http://schemas.microsoft.com/office/drawing/2014/main" id="{8DC1B5D6-E485-5CC7-7D97-F5E4FBCEEA8E}"/>
              </a:ext>
            </a:extLst>
          </p:cNvPr>
          <p:cNvSpPr/>
          <p:nvPr/>
        </p:nvSpPr>
        <p:spPr>
          <a:xfrm>
            <a:off x="2732456" y="1360462"/>
            <a:ext cx="5461493" cy="5102481"/>
          </a:xfrm>
          <a:prstGeom prst="ellipse">
            <a:avLst/>
          </a:prstGeom>
          <a:noFill/>
          <a:ln>
            <a:noFill/>
          </a:ln>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4" name="Group 3">
            <a:extLst>
              <a:ext uri="{FF2B5EF4-FFF2-40B4-BE49-F238E27FC236}">
                <a16:creationId xmlns:a16="http://schemas.microsoft.com/office/drawing/2014/main" id="{40D76DA0-55A7-1260-5905-97760525F34C}"/>
              </a:ext>
            </a:extLst>
          </p:cNvPr>
          <p:cNvGrpSpPr/>
          <p:nvPr/>
        </p:nvGrpSpPr>
        <p:grpSpPr>
          <a:xfrm>
            <a:off x="2165543" y="1527702"/>
            <a:ext cx="7851769" cy="4584946"/>
            <a:chOff x="2165543" y="1648022"/>
            <a:chExt cx="7851769" cy="4584946"/>
          </a:xfrm>
        </p:grpSpPr>
        <p:pic>
          <p:nvPicPr>
            <p:cNvPr id="3" name="Graphic 2" descr="Open book with table lamp, books, pen and pencil">
              <a:extLst>
                <a:ext uri="{FF2B5EF4-FFF2-40B4-BE49-F238E27FC236}">
                  <a16:creationId xmlns:a16="http://schemas.microsoft.com/office/drawing/2014/main" id="{E9C235BC-FE5D-11BB-2EBC-AD92EBDCA072}"/>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8528" y="2067653"/>
              <a:ext cx="4165315" cy="4165315"/>
            </a:xfrm>
            <a:prstGeom prst="rect">
              <a:avLst/>
            </a:prstGeom>
          </p:spPr>
        </p:pic>
        <p:sp>
          <p:nvSpPr>
            <p:cNvPr id="25" name="Freeform: Shape 24">
              <a:extLst>
                <a:ext uri="{FF2B5EF4-FFF2-40B4-BE49-F238E27FC236}">
                  <a16:creationId xmlns:a16="http://schemas.microsoft.com/office/drawing/2014/main" id="{591B14BA-534C-771F-C8CE-60651C921717}"/>
                </a:ext>
              </a:extLst>
            </p:cNvPr>
            <p:cNvSpPr/>
            <p:nvPr/>
          </p:nvSpPr>
          <p:spPr>
            <a:xfrm>
              <a:off x="5089992" y="1648022"/>
              <a:ext cx="2052985" cy="1313910"/>
            </a:xfrm>
            <a:prstGeom prst="ellipse">
              <a:avLst/>
            </a:prstGeom>
            <a:solidFill>
              <a:srgbClr val="F1C4A8"/>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sz="1600" kern="1200">
                <a:solidFill>
                  <a:schemeClr val="bg2">
                    <a:lumMod val="25000"/>
                  </a:schemeClr>
                </a:solidFill>
                <a:latin typeface="Amasis MT Pro Medium" panose="02040604050005020304" pitchFamily="18" charset="0"/>
              </a:endParaRPr>
            </a:p>
          </p:txBody>
        </p:sp>
        <p:sp>
          <p:nvSpPr>
            <p:cNvPr id="27" name="Freeform: Shape 26">
              <a:extLst>
                <a:ext uri="{FF2B5EF4-FFF2-40B4-BE49-F238E27FC236}">
                  <a16:creationId xmlns:a16="http://schemas.microsoft.com/office/drawing/2014/main" id="{2F3FB2A5-6BA4-2B16-2466-10CFFCC4656A}"/>
                </a:ext>
              </a:extLst>
            </p:cNvPr>
            <p:cNvSpPr/>
            <p:nvPr/>
          </p:nvSpPr>
          <p:spPr>
            <a:xfrm>
              <a:off x="7964327" y="2780677"/>
              <a:ext cx="2052985" cy="1313910"/>
            </a:xfrm>
            <a:prstGeom prst="ellipse">
              <a:avLst/>
            </a:prstGeom>
            <a:solidFill>
              <a:srgbClr val="DDCBBA"/>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kern="1200">
                <a:solidFill>
                  <a:schemeClr val="bg2">
                    <a:lumMod val="25000"/>
                  </a:schemeClr>
                </a:solidFill>
                <a:latin typeface="Selawik Semibold" panose="020B0702040204020203" pitchFamily="34" charset="0"/>
              </a:endParaRPr>
            </a:p>
          </p:txBody>
        </p:sp>
        <p:sp>
          <p:nvSpPr>
            <p:cNvPr id="29" name="Freeform: Shape 28">
              <a:extLst>
                <a:ext uri="{FF2B5EF4-FFF2-40B4-BE49-F238E27FC236}">
                  <a16:creationId xmlns:a16="http://schemas.microsoft.com/office/drawing/2014/main" id="{CC7C0E06-A141-E749-D75D-50893B778BCF}"/>
                </a:ext>
              </a:extLst>
            </p:cNvPr>
            <p:cNvSpPr/>
            <p:nvPr/>
          </p:nvSpPr>
          <p:spPr>
            <a:xfrm>
              <a:off x="7766725" y="4909226"/>
              <a:ext cx="2052985" cy="1313910"/>
            </a:xfrm>
            <a:prstGeom prst="ellipse">
              <a:avLst/>
            </a:prstGeom>
            <a:solidFill>
              <a:schemeClr val="accent6">
                <a:lumMod val="60000"/>
                <a:lumOff val="4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kern="1200">
                <a:solidFill>
                  <a:schemeClr val="bg2">
                    <a:lumMod val="25000"/>
                  </a:schemeClr>
                </a:solidFill>
                <a:latin typeface="Selawik Semibold" panose="020B0702040204020203" pitchFamily="34" charset="0"/>
              </a:endParaRPr>
            </a:p>
          </p:txBody>
        </p:sp>
        <p:sp>
          <p:nvSpPr>
            <p:cNvPr id="31" name="Freeform: Shape 30">
              <a:extLst>
                <a:ext uri="{FF2B5EF4-FFF2-40B4-BE49-F238E27FC236}">
                  <a16:creationId xmlns:a16="http://schemas.microsoft.com/office/drawing/2014/main" id="{FD0D7213-2537-8924-DA88-7C53696944A7}"/>
                </a:ext>
              </a:extLst>
            </p:cNvPr>
            <p:cNvSpPr/>
            <p:nvPr/>
          </p:nvSpPr>
          <p:spPr>
            <a:xfrm>
              <a:off x="2849596" y="4887437"/>
              <a:ext cx="2052985" cy="1313910"/>
            </a:xfrm>
            <a:prstGeom prst="ellipse">
              <a:avLst/>
            </a:prstGeom>
            <a:solidFill>
              <a:srgbClr val="F8E2A8"/>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kern="1200">
                <a:solidFill>
                  <a:schemeClr val="bg2">
                    <a:lumMod val="25000"/>
                  </a:schemeClr>
                </a:solidFill>
                <a:latin typeface="Amasis MT Pro Medium" panose="02040604050005020304" pitchFamily="18" charset="0"/>
                <a:cs typeface="Aharoni" panose="02010803020104030203" pitchFamily="2" charset="-79"/>
              </a:endParaRPr>
            </a:p>
          </p:txBody>
        </p:sp>
        <p:sp>
          <p:nvSpPr>
            <p:cNvPr id="33" name="Freeform: Shape 32">
              <a:extLst>
                <a:ext uri="{FF2B5EF4-FFF2-40B4-BE49-F238E27FC236}">
                  <a16:creationId xmlns:a16="http://schemas.microsoft.com/office/drawing/2014/main" id="{90389C22-D067-558F-F5E5-7D5B3FEE36FC}"/>
                </a:ext>
              </a:extLst>
            </p:cNvPr>
            <p:cNvSpPr/>
            <p:nvPr/>
          </p:nvSpPr>
          <p:spPr>
            <a:xfrm>
              <a:off x="2165543" y="2873554"/>
              <a:ext cx="2052985" cy="1313910"/>
            </a:xfrm>
            <a:prstGeom prst="ellipse">
              <a:avLst/>
            </a:prstGeom>
            <a:solidFill>
              <a:srgbClr val="B3CFC4"/>
            </a:solid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sz="1600" kern="1200">
                <a:solidFill>
                  <a:schemeClr val="bg2">
                    <a:lumMod val="25000"/>
                  </a:schemeClr>
                </a:solidFill>
                <a:latin typeface="Amasis MT Pro Medium" panose="02040604050005020304" pitchFamily="18" charset="0"/>
                <a:cs typeface="Aldhabi" panose="01000000000000000000" pitchFamily="2" charset="-78"/>
              </a:endParaRPr>
            </a:p>
          </p:txBody>
        </p:sp>
        <p:cxnSp>
          <p:nvCxnSpPr>
            <p:cNvPr id="49" name="Straight Arrow Connector 48">
              <a:extLst>
                <a:ext uri="{FF2B5EF4-FFF2-40B4-BE49-F238E27FC236}">
                  <a16:creationId xmlns:a16="http://schemas.microsoft.com/office/drawing/2014/main" id="{1A665198-08BB-80B8-4983-60ED6BE05970}"/>
                </a:ext>
              </a:extLst>
            </p:cNvPr>
            <p:cNvCxnSpPr>
              <a:cxnSpLocks/>
            </p:cNvCxnSpPr>
            <p:nvPr/>
          </p:nvCxnSpPr>
          <p:spPr>
            <a:xfrm flipH="1" flipV="1">
              <a:off x="3342185" y="4273289"/>
              <a:ext cx="273956" cy="5283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E3DFFB9-A4FE-1A9E-134F-DDA61545C68F}"/>
                </a:ext>
              </a:extLst>
            </p:cNvPr>
            <p:cNvCxnSpPr>
              <a:cxnSpLocks/>
            </p:cNvCxnSpPr>
            <p:nvPr/>
          </p:nvCxnSpPr>
          <p:spPr>
            <a:xfrm flipV="1">
              <a:off x="4092196" y="2427688"/>
              <a:ext cx="693992" cy="352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1700E6A-A842-1489-8A47-48DC97C2D85C}"/>
                </a:ext>
              </a:extLst>
            </p:cNvPr>
            <p:cNvCxnSpPr>
              <a:cxnSpLocks/>
            </p:cNvCxnSpPr>
            <p:nvPr/>
          </p:nvCxnSpPr>
          <p:spPr>
            <a:xfrm flipH="1">
              <a:off x="9039854" y="4246330"/>
              <a:ext cx="140563" cy="582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1F399CD-C2F5-8753-82EB-F2C6A7D61B47}"/>
                </a:ext>
              </a:extLst>
            </p:cNvPr>
            <p:cNvCxnSpPr>
              <a:cxnSpLocks/>
            </p:cNvCxnSpPr>
            <p:nvPr/>
          </p:nvCxnSpPr>
          <p:spPr>
            <a:xfrm>
              <a:off x="7536008" y="2394613"/>
              <a:ext cx="686088" cy="3145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2DEB3048-78A5-4B2C-45AB-4FD432C7F569}"/>
              </a:ext>
            </a:extLst>
          </p:cNvPr>
          <p:cNvSpPr txBox="1"/>
          <p:nvPr/>
        </p:nvSpPr>
        <p:spPr>
          <a:xfrm>
            <a:off x="0" y="6577060"/>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hlinkClick r:id="rId5">
                  <a:extLst>
                    <a:ext uri="{A12FA001-AC4F-418D-AE19-62706E023703}">
                      <ahyp:hlinkClr xmlns:ahyp="http://schemas.microsoft.com/office/drawing/2018/hyperlinkcolor" val="tx"/>
                    </a:ext>
                  </a:extLst>
                </a:hlinkClick>
              </a:rPr>
              <a:t>Taming the Data Beast: The Art of Efficient Data Wrangling (capellasolutions.com)</a:t>
            </a:r>
            <a:endParaRPr lang="en-US" sz="1100">
              <a:solidFill>
                <a:schemeClr val="tx1">
                  <a:lumMod val="50000"/>
                  <a:lumOff val="50000"/>
                </a:schemeClr>
              </a:solidFill>
              <a:latin typeface="Abadi" panose="020B0604020104020204" pitchFamily="34" charset="0"/>
            </a:endParaRPr>
          </a:p>
        </p:txBody>
      </p:sp>
      <p:sp>
        <p:nvSpPr>
          <p:cNvPr id="5" name="TextBox 4">
            <a:extLst>
              <a:ext uri="{FF2B5EF4-FFF2-40B4-BE49-F238E27FC236}">
                <a16:creationId xmlns:a16="http://schemas.microsoft.com/office/drawing/2014/main" id="{5C14D293-7744-4FA0-51D5-E7536F9F579E}"/>
              </a:ext>
            </a:extLst>
          </p:cNvPr>
          <p:cNvSpPr txBox="1"/>
          <p:nvPr/>
        </p:nvSpPr>
        <p:spPr>
          <a:xfrm>
            <a:off x="3364789" y="5058099"/>
            <a:ext cx="1074403" cy="646331"/>
          </a:xfrm>
          <a:prstGeom prst="rect">
            <a:avLst/>
          </a:prstGeom>
          <a:noFill/>
        </p:spPr>
        <p:txBody>
          <a:bodyPr wrap="square" rtlCol="0">
            <a:spAutoFit/>
          </a:bodyPr>
          <a:lstStyle/>
          <a:p>
            <a:pPr algn="ctr"/>
            <a:r>
              <a:rPr lang="en-US">
                <a:latin typeface="Amasis MT Pro Medium" panose="02040604050005020304" pitchFamily="18" charset="0"/>
              </a:rPr>
              <a:t>Plan ahead</a:t>
            </a:r>
          </a:p>
        </p:txBody>
      </p:sp>
      <p:sp>
        <p:nvSpPr>
          <p:cNvPr id="6" name="TextBox 5">
            <a:extLst>
              <a:ext uri="{FF2B5EF4-FFF2-40B4-BE49-F238E27FC236}">
                <a16:creationId xmlns:a16="http://schemas.microsoft.com/office/drawing/2014/main" id="{0B10111A-1761-354B-74CC-D642F7709750}"/>
              </a:ext>
            </a:extLst>
          </p:cNvPr>
          <p:cNvSpPr txBox="1"/>
          <p:nvPr/>
        </p:nvSpPr>
        <p:spPr>
          <a:xfrm>
            <a:off x="2519345" y="3087023"/>
            <a:ext cx="1355023" cy="646331"/>
          </a:xfrm>
          <a:prstGeom prst="rect">
            <a:avLst/>
          </a:prstGeom>
          <a:noFill/>
        </p:spPr>
        <p:txBody>
          <a:bodyPr wrap="square" rtlCol="0">
            <a:spAutoFit/>
          </a:bodyPr>
          <a:lstStyle/>
          <a:p>
            <a:pPr algn="ctr"/>
            <a:r>
              <a:rPr lang="en-US">
                <a:latin typeface="Amasis MT Pro Medium" panose="02040604050005020304" pitchFamily="18" charset="0"/>
              </a:rPr>
              <a:t>Document your work</a:t>
            </a:r>
          </a:p>
        </p:txBody>
      </p:sp>
      <p:sp>
        <p:nvSpPr>
          <p:cNvPr id="7" name="TextBox 6">
            <a:extLst>
              <a:ext uri="{FF2B5EF4-FFF2-40B4-BE49-F238E27FC236}">
                <a16:creationId xmlns:a16="http://schemas.microsoft.com/office/drawing/2014/main" id="{2C5C6B0F-465B-9899-1AE8-F911FBD05128}"/>
              </a:ext>
            </a:extLst>
          </p:cNvPr>
          <p:cNvSpPr txBox="1"/>
          <p:nvPr/>
        </p:nvSpPr>
        <p:spPr>
          <a:xfrm>
            <a:off x="5416964" y="1861491"/>
            <a:ext cx="1355023" cy="646331"/>
          </a:xfrm>
          <a:prstGeom prst="rect">
            <a:avLst/>
          </a:prstGeom>
          <a:noFill/>
        </p:spPr>
        <p:txBody>
          <a:bodyPr wrap="square" rtlCol="0">
            <a:spAutoFit/>
          </a:bodyPr>
          <a:lstStyle/>
          <a:p>
            <a:pPr algn="ctr"/>
            <a:r>
              <a:rPr lang="en-US">
                <a:latin typeface="Amasis MT Pro Medium" panose="02040604050005020304" pitchFamily="18" charset="0"/>
              </a:rPr>
              <a:t>Test your work</a:t>
            </a:r>
          </a:p>
        </p:txBody>
      </p:sp>
      <p:sp>
        <p:nvSpPr>
          <p:cNvPr id="8" name="TextBox 7">
            <a:extLst>
              <a:ext uri="{FF2B5EF4-FFF2-40B4-BE49-F238E27FC236}">
                <a16:creationId xmlns:a16="http://schemas.microsoft.com/office/drawing/2014/main" id="{07564E49-DCBB-7A2B-1282-0A3546D400F1}"/>
              </a:ext>
            </a:extLst>
          </p:cNvPr>
          <p:cNvSpPr txBox="1"/>
          <p:nvPr/>
        </p:nvSpPr>
        <p:spPr>
          <a:xfrm>
            <a:off x="8187512" y="2970762"/>
            <a:ext cx="1655573" cy="646331"/>
          </a:xfrm>
          <a:prstGeom prst="rect">
            <a:avLst/>
          </a:prstGeom>
          <a:noFill/>
        </p:spPr>
        <p:txBody>
          <a:bodyPr wrap="square" rtlCol="0">
            <a:spAutoFit/>
          </a:bodyPr>
          <a:lstStyle/>
          <a:p>
            <a:pPr algn="ctr"/>
            <a:r>
              <a:rPr lang="en-US">
                <a:latin typeface="Amasis MT Pro Medium" panose="02040604050005020304" pitchFamily="18" charset="0"/>
              </a:rPr>
              <a:t>Keep the original data</a:t>
            </a:r>
          </a:p>
        </p:txBody>
      </p:sp>
      <p:sp>
        <p:nvSpPr>
          <p:cNvPr id="9" name="TextBox 8">
            <a:extLst>
              <a:ext uri="{FF2B5EF4-FFF2-40B4-BE49-F238E27FC236}">
                <a16:creationId xmlns:a16="http://schemas.microsoft.com/office/drawing/2014/main" id="{F5E045DB-1EE4-CC5D-4976-55A31B2E8AD3}"/>
              </a:ext>
            </a:extLst>
          </p:cNvPr>
          <p:cNvSpPr txBox="1"/>
          <p:nvPr/>
        </p:nvSpPr>
        <p:spPr>
          <a:xfrm>
            <a:off x="7998956" y="5017509"/>
            <a:ext cx="1655573" cy="923330"/>
          </a:xfrm>
          <a:prstGeom prst="rect">
            <a:avLst/>
          </a:prstGeom>
          <a:noFill/>
        </p:spPr>
        <p:txBody>
          <a:bodyPr wrap="square" rtlCol="0">
            <a:spAutoFit/>
          </a:bodyPr>
          <a:lstStyle/>
          <a:p>
            <a:pPr algn="ctr"/>
            <a:r>
              <a:rPr lang="en-US">
                <a:latin typeface="Amasis MT Pro Medium" panose="02040604050005020304" pitchFamily="18" charset="0"/>
              </a:rPr>
              <a:t>Automate where possible</a:t>
            </a:r>
          </a:p>
        </p:txBody>
      </p:sp>
      <p:pic>
        <p:nvPicPr>
          <p:cNvPr id="10" name="Picture 9">
            <a:extLst>
              <a:ext uri="{FF2B5EF4-FFF2-40B4-BE49-F238E27FC236}">
                <a16:creationId xmlns:a16="http://schemas.microsoft.com/office/drawing/2014/main" id="{911234E5-C7F1-0E44-E59A-F8ACBBCC90F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284087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acticum AI">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pic>
        <p:nvPicPr>
          <p:cNvPr id="2" name="Picture 1">
            <a:extLst>
              <a:ext uri="{FF2B5EF4-FFF2-40B4-BE49-F238E27FC236}">
                <a16:creationId xmlns:a16="http://schemas.microsoft.com/office/drawing/2014/main" id="{E9B01DD0-E8BF-BF5F-D7C6-C612C171A5C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H="1">
            <a:off x="11072551" y="5776267"/>
            <a:ext cx="831910" cy="831910"/>
          </a:xfrm>
          <a:prstGeom prst="rect">
            <a:avLst/>
          </a:prstGeom>
        </p:spPr>
      </p:pic>
      <p:sp>
        <p:nvSpPr>
          <p:cNvPr id="4" name="Title 3">
            <a:extLst>
              <a:ext uri="{FF2B5EF4-FFF2-40B4-BE49-F238E27FC236}">
                <a16:creationId xmlns:a16="http://schemas.microsoft.com/office/drawing/2014/main" id="{1F8B85C5-4FB4-42DD-949E-25639170299E}"/>
              </a:ext>
            </a:extLst>
          </p:cNvPr>
          <p:cNvSpPr>
            <a:spLocks noGrp="1"/>
          </p:cNvSpPr>
          <p:nvPr>
            <p:ph type="title"/>
          </p:nvPr>
        </p:nvSpPr>
        <p:spPr>
          <a:xfrm>
            <a:off x="849435" y="3821109"/>
            <a:ext cx="10515600" cy="1761275"/>
          </a:xfrm>
        </p:spPr>
        <p:txBody>
          <a:bodyPr>
            <a:normAutofit/>
          </a:bodyPr>
          <a:lstStyle/>
          <a:p>
            <a:pPr>
              <a:spcBef>
                <a:spcPts val="1000"/>
              </a:spcBef>
            </a:pPr>
            <a:r>
              <a:rPr lang="en-US" sz="2800">
                <a:solidFill>
                  <a:schemeClr val="bg2">
                    <a:lumMod val="50000"/>
                  </a:schemeClr>
                </a:solidFill>
                <a:latin typeface="Avenir" panose="02000503020000020003" pitchFamily="2" charset="0"/>
                <a:ea typeface="+mn-ea"/>
                <a:cs typeface="Segoe UI" panose="020B0502040204020203" pitchFamily="34" charset="0"/>
              </a:rPr>
              <a:t>Pandas</a:t>
            </a:r>
          </a:p>
        </p:txBody>
      </p:sp>
    </p:spTree>
    <p:extLst>
      <p:ext uri="{BB962C8B-B14F-4D97-AF65-F5344CB8AC3E}">
        <p14:creationId xmlns:p14="http://schemas.microsoft.com/office/powerpoint/2010/main" val="19291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A26A9-D93E-46CA-8DA8-1C6E18DFF967}"/>
              </a:ext>
            </a:extLst>
          </p:cNvPr>
          <p:cNvSpPr>
            <a:spLocks noGrp="1"/>
          </p:cNvSpPr>
          <p:nvPr>
            <p:ph type="title"/>
          </p:nvPr>
        </p:nvSpPr>
        <p:spPr>
          <a:xfrm>
            <a:off x="655320" y="-439546"/>
            <a:ext cx="10515600" cy="439546"/>
          </a:xfrm>
        </p:spPr>
        <p:txBody>
          <a:bodyPr>
            <a:normAutofit fontScale="90000"/>
          </a:bodyPr>
          <a:lstStyle/>
          <a:p>
            <a:r>
              <a:rPr lang="en-US"/>
              <a:t>pandas</a:t>
            </a:r>
          </a:p>
        </p:txBody>
      </p:sp>
      <p:pic>
        <p:nvPicPr>
          <p:cNvPr id="1030" name="Picture 6" descr="pandas logo">
            <a:extLst>
              <a:ext uri="{FF2B5EF4-FFF2-40B4-BE49-F238E27FC236}">
                <a16:creationId xmlns:a16="http://schemas.microsoft.com/office/drawing/2014/main" id="{86B06A74-6B1E-4893-8AB9-76CB79DD7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879" y="2481584"/>
            <a:ext cx="4688241" cy="18948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9411F93-01F4-47E2-627E-B9D575DD1D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15614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Anatomy of the Pandas DataFrame</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1790700"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sp>
        <p:nvSpPr>
          <p:cNvPr id="6" name="Left Brace 5">
            <a:extLst>
              <a:ext uri="{FF2B5EF4-FFF2-40B4-BE49-F238E27FC236}">
                <a16:creationId xmlns:a16="http://schemas.microsoft.com/office/drawing/2014/main" id="{508D6838-DDF1-2228-51DF-84C510829D19}"/>
              </a:ext>
            </a:extLst>
          </p:cNvPr>
          <p:cNvSpPr/>
          <p:nvPr/>
        </p:nvSpPr>
        <p:spPr>
          <a:xfrm rot="10800000">
            <a:off x="9042400" y="3344219"/>
            <a:ext cx="533400" cy="1135379"/>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4B1D2707-77EA-5B80-4CBB-5EA66E001427}"/>
              </a:ext>
            </a:extLst>
          </p:cNvPr>
          <p:cNvSpPr/>
          <p:nvPr/>
        </p:nvSpPr>
        <p:spPr>
          <a:xfrm rot="10800000">
            <a:off x="9042400" y="3002140"/>
            <a:ext cx="533400" cy="30988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itle 1">
            <a:extLst>
              <a:ext uri="{FF2B5EF4-FFF2-40B4-BE49-F238E27FC236}">
                <a16:creationId xmlns:a16="http://schemas.microsoft.com/office/drawing/2014/main" id="{F2BB4B78-2103-F29A-08EC-36D31A83F50D}"/>
              </a:ext>
            </a:extLst>
          </p:cNvPr>
          <p:cNvSpPr txBox="1">
            <a:spLocks/>
          </p:cNvSpPr>
          <p:nvPr/>
        </p:nvSpPr>
        <p:spPr>
          <a:xfrm>
            <a:off x="9550400" y="3002140"/>
            <a:ext cx="2309665" cy="381896"/>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5A5AA3"/>
                </a:solidFill>
                <a:latin typeface="Avenir Black" panose="02000503020000020003" pitchFamily="2" charset="0"/>
              </a:rPr>
              <a:t>Column Header</a:t>
            </a:r>
            <a:endParaRPr lang="en-US" sz="3600">
              <a:latin typeface="Avenir Black" panose="02000503020000020003" pitchFamily="2" charset="0"/>
            </a:endParaRPr>
          </a:p>
        </p:txBody>
      </p:sp>
      <p:sp>
        <p:nvSpPr>
          <p:cNvPr id="9" name="Title 1">
            <a:extLst>
              <a:ext uri="{FF2B5EF4-FFF2-40B4-BE49-F238E27FC236}">
                <a16:creationId xmlns:a16="http://schemas.microsoft.com/office/drawing/2014/main" id="{FFCA8DB0-9A14-2508-4BFA-A7C3D695875F}"/>
              </a:ext>
            </a:extLst>
          </p:cNvPr>
          <p:cNvSpPr txBox="1">
            <a:spLocks/>
          </p:cNvSpPr>
          <p:nvPr/>
        </p:nvSpPr>
        <p:spPr>
          <a:xfrm>
            <a:off x="9563100" y="3753569"/>
            <a:ext cx="2309665" cy="381896"/>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5A5AA3"/>
                </a:solidFill>
                <a:latin typeface="Avenir Black" panose="02000503020000020003" pitchFamily="2" charset="0"/>
              </a:rPr>
              <a:t>Rows</a:t>
            </a:r>
            <a:endParaRPr lang="en-US" sz="3600">
              <a:latin typeface="Avenir Black" panose="02000503020000020003" pitchFamily="2" charset="0"/>
            </a:endParaRPr>
          </a:p>
        </p:txBody>
      </p:sp>
      <p:sp>
        <p:nvSpPr>
          <p:cNvPr id="10" name="Left Brace 9">
            <a:extLst>
              <a:ext uri="{FF2B5EF4-FFF2-40B4-BE49-F238E27FC236}">
                <a16:creationId xmlns:a16="http://schemas.microsoft.com/office/drawing/2014/main" id="{73570BF8-4E5E-E916-F309-5F037D190B9F}"/>
              </a:ext>
            </a:extLst>
          </p:cNvPr>
          <p:cNvSpPr/>
          <p:nvPr/>
        </p:nvSpPr>
        <p:spPr>
          <a:xfrm rot="5400000">
            <a:off x="7816850" y="1633355"/>
            <a:ext cx="533400" cy="181610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
            <a:extLst>
              <a:ext uri="{FF2B5EF4-FFF2-40B4-BE49-F238E27FC236}">
                <a16:creationId xmlns:a16="http://schemas.microsoft.com/office/drawing/2014/main" id="{76ABC421-8A1B-73B2-677E-C48454C06217}"/>
              </a:ext>
            </a:extLst>
          </p:cNvPr>
          <p:cNvSpPr txBox="1">
            <a:spLocks/>
          </p:cNvSpPr>
          <p:nvPr/>
        </p:nvSpPr>
        <p:spPr>
          <a:xfrm>
            <a:off x="7431504" y="1906577"/>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a:solidFill>
                  <a:srgbClr val="5A5AA3"/>
                </a:solidFill>
                <a:latin typeface="Avenir Black" panose="02000503020000020003" pitchFamily="2" charset="0"/>
              </a:rPr>
              <a:t>Column 4</a:t>
            </a:r>
            <a:endParaRPr lang="en-US" sz="2500">
              <a:latin typeface="Avenir Black" panose="02000503020000020003" pitchFamily="2" charset="0"/>
            </a:endParaRPr>
          </a:p>
        </p:txBody>
      </p:sp>
      <p:sp>
        <p:nvSpPr>
          <p:cNvPr id="12" name="Title 1">
            <a:extLst>
              <a:ext uri="{FF2B5EF4-FFF2-40B4-BE49-F238E27FC236}">
                <a16:creationId xmlns:a16="http://schemas.microsoft.com/office/drawing/2014/main" id="{DE500910-6605-C594-3567-705D18FC6BFE}"/>
              </a:ext>
            </a:extLst>
          </p:cNvPr>
          <p:cNvSpPr txBox="1">
            <a:spLocks/>
          </p:cNvSpPr>
          <p:nvPr/>
        </p:nvSpPr>
        <p:spPr>
          <a:xfrm>
            <a:off x="1968501" y="5146706"/>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a:solidFill>
                  <a:srgbClr val="5A5AA3"/>
                </a:solidFill>
                <a:latin typeface="Avenir Black" panose="02000503020000020003" pitchFamily="2" charset="0"/>
              </a:rPr>
              <a:t>Series 1</a:t>
            </a:r>
            <a:endParaRPr lang="en-US" sz="2500">
              <a:latin typeface="Avenir Black" panose="02000503020000020003" pitchFamily="2" charset="0"/>
            </a:endParaRPr>
          </a:p>
        </p:txBody>
      </p:sp>
      <p:sp>
        <p:nvSpPr>
          <p:cNvPr id="13" name="Left Brace 12">
            <a:extLst>
              <a:ext uri="{FF2B5EF4-FFF2-40B4-BE49-F238E27FC236}">
                <a16:creationId xmlns:a16="http://schemas.microsoft.com/office/drawing/2014/main" id="{6A3F69F1-69D5-F0D3-9C88-ACA04EE753BE}"/>
              </a:ext>
            </a:extLst>
          </p:cNvPr>
          <p:cNvSpPr/>
          <p:nvPr/>
        </p:nvSpPr>
        <p:spPr>
          <a:xfrm rot="16200000">
            <a:off x="2432050" y="3987385"/>
            <a:ext cx="533400" cy="181610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171B0"/>
              </a:solidFill>
            </a:endParaRPr>
          </a:p>
        </p:txBody>
      </p:sp>
      <p:sp>
        <p:nvSpPr>
          <p:cNvPr id="14" name="Left Brace 13">
            <a:extLst>
              <a:ext uri="{FF2B5EF4-FFF2-40B4-BE49-F238E27FC236}">
                <a16:creationId xmlns:a16="http://schemas.microsoft.com/office/drawing/2014/main" id="{E49CE51E-0126-1BFE-41CF-F74057400009}"/>
              </a:ext>
            </a:extLst>
          </p:cNvPr>
          <p:cNvSpPr/>
          <p:nvPr/>
        </p:nvSpPr>
        <p:spPr>
          <a:xfrm rot="16200000">
            <a:off x="4248151" y="3997356"/>
            <a:ext cx="533400" cy="1816100"/>
          </a:xfrm>
          <a:prstGeom prst="leftBrace">
            <a:avLst>
              <a:gd name="adj1" fmla="val 8333"/>
              <a:gd name="adj2" fmla="val 49144"/>
            </a:avLst>
          </a:prstGeom>
          <a:ln>
            <a:solidFill>
              <a:srgbClr val="7171B0"/>
            </a:solidFill>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5" name="Title 1">
            <a:extLst>
              <a:ext uri="{FF2B5EF4-FFF2-40B4-BE49-F238E27FC236}">
                <a16:creationId xmlns:a16="http://schemas.microsoft.com/office/drawing/2014/main" id="{952D05C3-D3A1-AB00-613B-9F0759AC9D8E}"/>
              </a:ext>
            </a:extLst>
          </p:cNvPr>
          <p:cNvSpPr txBox="1">
            <a:spLocks/>
          </p:cNvSpPr>
          <p:nvPr/>
        </p:nvSpPr>
        <p:spPr>
          <a:xfrm>
            <a:off x="3867150" y="5162135"/>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a:solidFill>
                  <a:srgbClr val="5A5AA3"/>
                </a:solidFill>
                <a:latin typeface="Avenir Black" panose="02000503020000020003" pitchFamily="2" charset="0"/>
              </a:rPr>
              <a:t>Series 2 …</a:t>
            </a:r>
            <a:endParaRPr lang="en-US" sz="2500">
              <a:latin typeface="Avenir Black" panose="02000503020000020003" pitchFamily="2" charset="0"/>
            </a:endParaRPr>
          </a:p>
        </p:txBody>
      </p:sp>
      <p:sp>
        <p:nvSpPr>
          <p:cNvPr id="16" name="Title 1">
            <a:extLst>
              <a:ext uri="{FF2B5EF4-FFF2-40B4-BE49-F238E27FC236}">
                <a16:creationId xmlns:a16="http://schemas.microsoft.com/office/drawing/2014/main" id="{FBA60C2C-EA58-E741-1347-501C2B4633E6}"/>
              </a:ext>
            </a:extLst>
          </p:cNvPr>
          <p:cNvSpPr txBox="1">
            <a:spLocks/>
          </p:cNvSpPr>
          <p:nvPr/>
        </p:nvSpPr>
        <p:spPr>
          <a:xfrm>
            <a:off x="5615404" y="1906577"/>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a:solidFill>
                  <a:srgbClr val="5A5AA3"/>
                </a:solidFill>
                <a:latin typeface="Avenir Black" panose="02000503020000020003" pitchFamily="2" charset="0"/>
              </a:rPr>
              <a:t>Column 3</a:t>
            </a:r>
            <a:endParaRPr lang="en-US" sz="2500">
              <a:latin typeface="Avenir Black" panose="02000503020000020003" pitchFamily="2" charset="0"/>
            </a:endParaRPr>
          </a:p>
        </p:txBody>
      </p:sp>
      <p:sp>
        <p:nvSpPr>
          <p:cNvPr id="17" name="Left Brace 16">
            <a:extLst>
              <a:ext uri="{FF2B5EF4-FFF2-40B4-BE49-F238E27FC236}">
                <a16:creationId xmlns:a16="http://schemas.microsoft.com/office/drawing/2014/main" id="{E6D7F708-FE76-FAA8-A639-75FB5EFFC5AC}"/>
              </a:ext>
            </a:extLst>
          </p:cNvPr>
          <p:cNvSpPr/>
          <p:nvPr/>
        </p:nvSpPr>
        <p:spPr>
          <a:xfrm rot="5400000">
            <a:off x="6000750" y="1623385"/>
            <a:ext cx="533400" cy="181610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Picture 17">
            <a:extLst>
              <a:ext uri="{FF2B5EF4-FFF2-40B4-BE49-F238E27FC236}">
                <a16:creationId xmlns:a16="http://schemas.microsoft.com/office/drawing/2014/main" id="{B6768CE8-1683-67ED-2DE8-D9708CABEDB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6866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p:bldP spid="13" grpId="0" animBg="1"/>
      <p:bldP spid="14" grpId="0" animBg="1"/>
      <p:bldP spid="15" grpId="0"/>
      <p:bldP spid="16" grpId="0"/>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latin typeface="Avenir Black" panose="02000503020000020003" pitchFamily="2" charset="0"/>
              </a:rPr>
              <a:t>Creating a DataFrame from a File</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2554175"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graphicFrame>
        <p:nvGraphicFramePr>
          <p:cNvPr id="4" name="Table 3">
            <a:extLst>
              <a:ext uri="{FF2B5EF4-FFF2-40B4-BE49-F238E27FC236}">
                <a16:creationId xmlns:a16="http://schemas.microsoft.com/office/drawing/2014/main" id="{553C6834-9CB4-3E8A-E7F2-BF1F89D6119E}"/>
              </a:ext>
            </a:extLst>
          </p:cNvPr>
          <p:cNvGraphicFramePr>
            <a:graphicFrameLocks noGrp="1"/>
          </p:cNvGraphicFramePr>
          <p:nvPr/>
        </p:nvGraphicFramePr>
        <p:xfrm>
          <a:off x="2554175" y="2981820"/>
          <a:ext cx="7200900" cy="147828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0">
                <a:tc>
                  <a:txBody>
                    <a:bodyPr/>
                    <a:lstStyle/>
                    <a:p>
                      <a:r>
                        <a:rPr lang="en-US" b="0">
                          <a:solidFill>
                            <a:schemeClr val="tx1"/>
                          </a:solidFill>
                        </a:rPr>
                        <a:t>Continent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Country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922169"/>
                  </a:ext>
                </a:extLst>
              </a:tr>
              <a:tr h="370840">
                <a:tc>
                  <a:txBody>
                    <a:bodyPr/>
                    <a:lstStyle/>
                    <a:p>
                      <a:r>
                        <a:rPr lang="en-US"/>
                        <a:t>Americas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Argentina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8797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12779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285135"/>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South Korea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19233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23348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16021"/>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28604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31656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826289"/>
                  </a:ext>
                </a:extLst>
              </a:tr>
            </a:tbl>
          </a:graphicData>
        </a:graphic>
      </p:graphicFrame>
      <p:pic>
        <p:nvPicPr>
          <p:cNvPr id="6" name="Picture 5">
            <a:extLst>
              <a:ext uri="{FF2B5EF4-FFF2-40B4-BE49-F238E27FC236}">
                <a16:creationId xmlns:a16="http://schemas.microsoft.com/office/drawing/2014/main" id="{AF78A85A-426E-6DC8-5CEC-D467F407C29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7" name="Picture 6">
            <a:extLst>
              <a:ext uri="{FF2B5EF4-FFF2-40B4-BE49-F238E27FC236}">
                <a16:creationId xmlns:a16="http://schemas.microsoft.com/office/drawing/2014/main" id="{C9F82DFE-D1D9-7D90-120C-8F0FB0806587}"/>
              </a:ext>
            </a:extLst>
          </p:cNvPr>
          <p:cNvPicPr>
            <a:picLocks noChangeAspect="1"/>
          </p:cNvPicPr>
          <p:nvPr/>
        </p:nvPicPr>
        <p:blipFill>
          <a:blip r:embed="rId5"/>
          <a:stretch>
            <a:fillRect/>
          </a:stretch>
        </p:blipFill>
        <p:spPr>
          <a:xfrm>
            <a:off x="2583208" y="1793027"/>
            <a:ext cx="7025583" cy="545812"/>
          </a:xfrm>
          <a:prstGeom prst="rect">
            <a:avLst/>
          </a:prstGeom>
          <a:ln w="3175">
            <a:solidFill>
              <a:schemeClr val="tx1">
                <a:lumMod val="65000"/>
                <a:lumOff val="35000"/>
              </a:schemeClr>
            </a:solidFill>
          </a:ln>
        </p:spPr>
      </p:pic>
    </p:spTree>
    <p:custDataLst>
      <p:tags r:id="rId1"/>
    </p:custDataLst>
    <p:extLst>
      <p:ext uri="{BB962C8B-B14F-4D97-AF65-F5344CB8AC3E}">
        <p14:creationId xmlns:p14="http://schemas.microsoft.com/office/powerpoint/2010/main" val="1423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8B4C-B696-1959-F2A0-F9F33701823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08D470-40FA-11F8-0783-ACA3AE973A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graphicFrame>
        <p:nvGraphicFramePr>
          <p:cNvPr id="23" name="Table 22">
            <a:extLst>
              <a:ext uri="{FF2B5EF4-FFF2-40B4-BE49-F238E27FC236}">
                <a16:creationId xmlns:a16="http://schemas.microsoft.com/office/drawing/2014/main" id="{30A53B90-98FA-9797-84B8-E22728AE4F35}"/>
              </a:ext>
            </a:extLst>
          </p:cNvPr>
          <p:cNvGraphicFramePr>
            <a:graphicFrameLocks noGrp="1"/>
          </p:cNvGraphicFramePr>
          <p:nvPr>
            <p:extLst>
              <p:ext uri="{D42A27DB-BD31-4B8C-83A1-F6EECF244321}">
                <p14:modId xmlns:p14="http://schemas.microsoft.com/office/powerpoint/2010/main" val="3411020897"/>
              </p:ext>
            </p:extLst>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24" name="Isosceles Triangle 23">
            <a:extLst>
              <a:ext uri="{FF2B5EF4-FFF2-40B4-BE49-F238E27FC236}">
                <a16:creationId xmlns:a16="http://schemas.microsoft.com/office/drawing/2014/main" id="{585C480C-1CFE-A998-60B4-ACFBBB42EDE4}"/>
              </a:ext>
            </a:extLst>
          </p:cNvPr>
          <p:cNvSpPr/>
          <p:nvPr/>
        </p:nvSpPr>
        <p:spPr>
          <a:xfrm rot="16200000">
            <a:off x="5146593" y="1455575"/>
            <a:ext cx="727788" cy="4665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39F293-9AEF-A1D9-FA23-4ADCB03717E2}"/>
              </a:ext>
            </a:extLst>
          </p:cNvPr>
          <p:cNvSpPr txBox="1"/>
          <p:nvPr/>
        </p:nvSpPr>
        <p:spPr>
          <a:xfrm>
            <a:off x="6914781" y="2551836"/>
            <a:ext cx="3703456" cy="1754326"/>
          </a:xfrm>
          <a:prstGeom prst="rect">
            <a:avLst/>
          </a:prstGeom>
          <a:noFill/>
        </p:spPr>
        <p:txBody>
          <a:bodyPr wrap="square" rtlCol="0">
            <a:spAutoFit/>
          </a:bodyPr>
          <a:lstStyle/>
          <a:p>
            <a:pPr algn="ctr"/>
            <a:r>
              <a:rPr lang="en-US" sz="3600" dirty="0">
                <a:solidFill>
                  <a:schemeClr val="tx2"/>
                </a:solidFill>
              </a:rPr>
              <a:t>5 Minute Break! </a:t>
            </a:r>
          </a:p>
          <a:p>
            <a:pPr algn="ctr"/>
            <a:endParaRPr lang="en-US" sz="3600" dirty="0">
              <a:solidFill>
                <a:schemeClr val="tx2"/>
              </a:solidFill>
            </a:endParaRPr>
          </a:p>
          <a:p>
            <a:pPr algn="ctr"/>
            <a:r>
              <a:rPr lang="en-US" sz="3600" dirty="0">
                <a:solidFill>
                  <a:schemeClr val="tx2"/>
                </a:solidFill>
              </a:rPr>
              <a:t>Get some fresh air.</a:t>
            </a:r>
          </a:p>
        </p:txBody>
      </p:sp>
    </p:spTree>
    <p:extLst>
      <p:ext uri="{BB962C8B-B14F-4D97-AF65-F5344CB8AC3E}">
        <p14:creationId xmlns:p14="http://schemas.microsoft.com/office/powerpoint/2010/main" val="726879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Adding a New Column</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1639774"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graphicFrame>
        <p:nvGraphicFramePr>
          <p:cNvPr id="4" name="Table 3">
            <a:extLst>
              <a:ext uri="{FF2B5EF4-FFF2-40B4-BE49-F238E27FC236}">
                <a16:creationId xmlns:a16="http://schemas.microsoft.com/office/drawing/2014/main" id="{553C6834-9CB4-3E8A-E7F2-BF1F89D6119E}"/>
              </a:ext>
            </a:extLst>
          </p:cNvPr>
          <p:cNvGraphicFramePr>
            <a:graphicFrameLocks noGrp="1"/>
          </p:cNvGraphicFramePr>
          <p:nvPr/>
        </p:nvGraphicFramePr>
        <p:xfrm>
          <a:off x="1639774" y="2976740"/>
          <a:ext cx="7200900" cy="147828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0">
                <a:tc>
                  <a:txBody>
                    <a:bodyPr/>
                    <a:lstStyle/>
                    <a:p>
                      <a:r>
                        <a:rPr lang="en-US" b="0">
                          <a:solidFill>
                            <a:schemeClr val="tx1"/>
                          </a:solidFill>
                        </a:rPr>
                        <a:t>Continent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Country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922169"/>
                  </a:ext>
                </a:extLst>
              </a:tr>
              <a:tr h="370840">
                <a:tc>
                  <a:txBody>
                    <a:bodyPr/>
                    <a:lstStyle/>
                    <a:p>
                      <a:r>
                        <a:rPr lang="en-US"/>
                        <a:t>Americas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Argentina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8797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12779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285135"/>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South Korea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19233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23348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16021"/>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28604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31656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826289"/>
                  </a:ext>
                </a:extLst>
              </a:tr>
            </a:tbl>
          </a:graphicData>
        </a:graphic>
      </p:graphicFrame>
      <p:pic>
        <p:nvPicPr>
          <p:cNvPr id="6" name="Picture 5">
            <a:extLst>
              <a:ext uri="{FF2B5EF4-FFF2-40B4-BE49-F238E27FC236}">
                <a16:creationId xmlns:a16="http://schemas.microsoft.com/office/drawing/2014/main" id="{A420A464-E2C4-BF57-3699-E9C326D7723E}"/>
              </a:ext>
            </a:extLst>
          </p:cNvPr>
          <p:cNvPicPr>
            <a:picLocks noChangeAspect="1"/>
          </p:cNvPicPr>
          <p:nvPr/>
        </p:nvPicPr>
        <p:blipFill>
          <a:blip r:embed="rId4"/>
          <a:stretch>
            <a:fillRect/>
          </a:stretch>
        </p:blipFill>
        <p:spPr>
          <a:xfrm>
            <a:off x="465317" y="1646772"/>
            <a:ext cx="11261365" cy="479207"/>
          </a:xfrm>
          <a:prstGeom prst="rect">
            <a:avLst/>
          </a:prstGeom>
          <a:ln w="3175">
            <a:solidFill>
              <a:schemeClr val="tx1">
                <a:lumMod val="85000"/>
                <a:lumOff val="15000"/>
              </a:schemeClr>
            </a:solidFill>
          </a:ln>
        </p:spPr>
      </p:pic>
      <p:graphicFrame>
        <p:nvGraphicFramePr>
          <p:cNvPr id="9" name="Table 3">
            <a:extLst>
              <a:ext uri="{FF2B5EF4-FFF2-40B4-BE49-F238E27FC236}">
                <a16:creationId xmlns:a16="http://schemas.microsoft.com/office/drawing/2014/main" id="{890BF685-3B88-0857-A84F-EC1892670FD4}"/>
              </a:ext>
            </a:extLst>
          </p:cNvPr>
          <p:cNvGraphicFramePr>
            <a:graphicFrameLocks noGrp="1"/>
          </p:cNvGraphicFramePr>
          <p:nvPr/>
        </p:nvGraphicFramePr>
        <p:xfrm>
          <a:off x="8840671" y="2976740"/>
          <a:ext cx="1800225"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tblGrid>
              <a:tr h="370840">
                <a:tc>
                  <a:txBody>
                    <a:bodyPr/>
                    <a:lstStyle/>
                    <a:p>
                      <a:r>
                        <a:rPr lang="en-US" b="0">
                          <a:solidFill>
                            <a:schemeClr val="tx1"/>
                          </a:solidFill>
                        </a:rPr>
                        <a:t>gdpChange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pPr algn="r"/>
                      <a:r>
                        <a:rPr lang="en-US"/>
                        <a:t>3982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pPr algn="r"/>
                      <a:r>
                        <a:rPr lang="en-US"/>
                        <a:t>4115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pPr algn="r"/>
                      <a:r>
                        <a:rPr lang="en-US"/>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pic>
        <p:nvPicPr>
          <p:cNvPr id="7" name="Picture 6">
            <a:extLst>
              <a:ext uri="{FF2B5EF4-FFF2-40B4-BE49-F238E27FC236}">
                <a16:creationId xmlns:a16="http://schemas.microsoft.com/office/drawing/2014/main" id="{21DBB678-2899-47E9-00D7-9A80C9B21AB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328661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Dropping a Column</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1639774"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graphicFrame>
        <p:nvGraphicFramePr>
          <p:cNvPr id="4" name="Table 3">
            <a:extLst>
              <a:ext uri="{FF2B5EF4-FFF2-40B4-BE49-F238E27FC236}">
                <a16:creationId xmlns:a16="http://schemas.microsoft.com/office/drawing/2014/main" id="{553C6834-9CB4-3E8A-E7F2-BF1F89D6119E}"/>
              </a:ext>
            </a:extLst>
          </p:cNvPr>
          <p:cNvGraphicFramePr>
            <a:graphicFrameLocks noGrp="1"/>
          </p:cNvGraphicFramePr>
          <p:nvPr/>
        </p:nvGraphicFramePr>
        <p:xfrm>
          <a:off x="1639774" y="2976740"/>
          <a:ext cx="7200900" cy="147828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0">
                <a:tc>
                  <a:txBody>
                    <a:bodyPr/>
                    <a:lstStyle/>
                    <a:p>
                      <a:r>
                        <a:rPr lang="en-US" b="0">
                          <a:solidFill>
                            <a:schemeClr val="tx1"/>
                          </a:solidFill>
                        </a:rPr>
                        <a:t>Continent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Country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922169"/>
                  </a:ext>
                </a:extLst>
              </a:tr>
              <a:tr h="370840">
                <a:tc>
                  <a:txBody>
                    <a:bodyPr/>
                    <a:lstStyle/>
                    <a:p>
                      <a:r>
                        <a:rPr lang="en-US"/>
                        <a:t>Americas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Argentina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8797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12779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285135"/>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South Korea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19233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23348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16021"/>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28604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31656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826289"/>
                  </a:ext>
                </a:extLst>
              </a:tr>
            </a:tbl>
          </a:graphicData>
        </a:graphic>
      </p:graphicFrame>
      <p:graphicFrame>
        <p:nvGraphicFramePr>
          <p:cNvPr id="9" name="Table 3">
            <a:extLst>
              <a:ext uri="{FF2B5EF4-FFF2-40B4-BE49-F238E27FC236}">
                <a16:creationId xmlns:a16="http://schemas.microsoft.com/office/drawing/2014/main" id="{890BF685-3B88-0857-A84F-EC1892670FD4}"/>
              </a:ext>
            </a:extLst>
          </p:cNvPr>
          <p:cNvGraphicFramePr>
            <a:graphicFrameLocks noGrp="1"/>
          </p:cNvGraphicFramePr>
          <p:nvPr/>
        </p:nvGraphicFramePr>
        <p:xfrm>
          <a:off x="8840671" y="2976740"/>
          <a:ext cx="1800225"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tblGrid>
              <a:tr h="370840">
                <a:tc>
                  <a:txBody>
                    <a:bodyPr/>
                    <a:lstStyle/>
                    <a:p>
                      <a:r>
                        <a:rPr lang="en-US" b="0">
                          <a:solidFill>
                            <a:schemeClr val="tx1"/>
                          </a:solidFill>
                        </a:rPr>
                        <a:t>gdpChange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pPr algn="r"/>
                      <a:r>
                        <a:rPr lang="en-US"/>
                        <a:t>3982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pPr algn="r"/>
                      <a:r>
                        <a:rPr lang="en-US"/>
                        <a:t>4115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pPr algn="r"/>
                      <a:r>
                        <a:rPr lang="en-US"/>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pic>
        <p:nvPicPr>
          <p:cNvPr id="12" name="Picture 11">
            <a:extLst>
              <a:ext uri="{FF2B5EF4-FFF2-40B4-BE49-F238E27FC236}">
                <a16:creationId xmlns:a16="http://schemas.microsoft.com/office/drawing/2014/main" id="{95587524-1673-CFF8-F99E-3AF74AA9626C}"/>
              </a:ext>
            </a:extLst>
          </p:cNvPr>
          <p:cNvPicPr>
            <a:picLocks noChangeAspect="1"/>
          </p:cNvPicPr>
          <p:nvPr/>
        </p:nvPicPr>
        <p:blipFill>
          <a:blip r:embed="rId4"/>
          <a:stretch>
            <a:fillRect/>
          </a:stretch>
        </p:blipFill>
        <p:spPr>
          <a:xfrm>
            <a:off x="2043441" y="1621805"/>
            <a:ext cx="8105118" cy="533566"/>
          </a:xfrm>
          <a:prstGeom prst="rect">
            <a:avLst/>
          </a:prstGeom>
          <a:ln w="3175">
            <a:solidFill>
              <a:schemeClr val="tx1">
                <a:lumMod val="85000"/>
                <a:lumOff val="15000"/>
              </a:schemeClr>
            </a:solidFill>
          </a:ln>
        </p:spPr>
      </p:pic>
      <p:pic>
        <p:nvPicPr>
          <p:cNvPr id="7" name="Picture 6">
            <a:extLst>
              <a:ext uri="{FF2B5EF4-FFF2-40B4-BE49-F238E27FC236}">
                <a16:creationId xmlns:a16="http://schemas.microsoft.com/office/drawing/2014/main" id="{BA14FA76-CD9B-73FF-2739-47CEE817290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346853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8B4C-B696-1959-F2A0-F9F33701823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08D470-40FA-11F8-0783-ACA3AE973A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graphicFrame>
        <p:nvGraphicFramePr>
          <p:cNvPr id="23" name="Table 22">
            <a:extLst>
              <a:ext uri="{FF2B5EF4-FFF2-40B4-BE49-F238E27FC236}">
                <a16:creationId xmlns:a16="http://schemas.microsoft.com/office/drawing/2014/main" id="{30A53B90-98FA-9797-84B8-E22728AE4F35}"/>
              </a:ext>
            </a:extLst>
          </p:cNvPr>
          <p:cNvGraphicFramePr>
            <a:graphicFrameLocks noGrp="1"/>
          </p:cNvGraphicFramePr>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24" name="Isosceles Triangle 23">
            <a:extLst>
              <a:ext uri="{FF2B5EF4-FFF2-40B4-BE49-F238E27FC236}">
                <a16:creationId xmlns:a16="http://schemas.microsoft.com/office/drawing/2014/main" id="{585C480C-1CFE-A998-60B4-ACFBBB42EDE4}"/>
              </a:ext>
            </a:extLst>
          </p:cNvPr>
          <p:cNvSpPr/>
          <p:nvPr/>
        </p:nvSpPr>
        <p:spPr>
          <a:xfrm rot="16200000">
            <a:off x="5146592" y="3993501"/>
            <a:ext cx="727788" cy="4665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39F293-9AEF-A1D9-FA23-4ADCB03717E2}"/>
              </a:ext>
            </a:extLst>
          </p:cNvPr>
          <p:cNvSpPr txBox="1"/>
          <p:nvPr/>
        </p:nvSpPr>
        <p:spPr>
          <a:xfrm>
            <a:off x="6914781" y="2551836"/>
            <a:ext cx="3778101" cy="1754326"/>
          </a:xfrm>
          <a:prstGeom prst="rect">
            <a:avLst/>
          </a:prstGeom>
          <a:noFill/>
        </p:spPr>
        <p:txBody>
          <a:bodyPr wrap="square" rtlCol="0">
            <a:spAutoFit/>
          </a:bodyPr>
          <a:lstStyle/>
          <a:p>
            <a:pPr algn="ctr"/>
            <a:r>
              <a:rPr lang="en-US" sz="3600" dirty="0">
                <a:solidFill>
                  <a:schemeClr val="tx2"/>
                </a:solidFill>
              </a:rPr>
              <a:t>5 Minute Break! </a:t>
            </a:r>
          </a:p>
          <a:p>
            <a:pPr algn="ctr"/>
            <a:endParaRPr lang="en-US" sz="3600" dirty="0">
              <a:solidFill>
                <a:schemeClr val="tx2"/>
              </a:solidFill>
            </a:endParaRPr>
          </a:p>
          <a:p>
            <a:pPr algn="ctr"/>
            <a:r>
              <a:rPr lang="en-US" sz="3600" dirty="0">
                <a:solidFill>
                  <a:schemeClr val="tx2"/>
                </a:solidFill>
              </a:rPr>
              <a:t>Get up and stretch!</a:t>
            </a:r>
          </a:p>
        </p:txBody>
      </p:sp>
    </p:spTree>
    <p:extLst>
      <p:ext uri="{BB962C8B-B14F-4D97-AF65-F5344CB8AC3E}">
        <p14:creationId xmlns:p14="http://schemas.microsoft.com/office/powerpoint/2010/main" val="1588072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acticum AI">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pic>
        <p:nvPicPr>
          <p:cNvPr id="2" name="Picture 1">
            <a:extLst>
              <a:ext uri="{FF2B5EF4-FFF2-40B4-BE49-F238E27FC236}">
                <a16:creationId xmlns:a16="http://schemas.microsoft.com/office/drawing/2014/main" id="{E9B01DD0-E8BF-BF5F-D7C6-C612C171A5C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H="1">
            <a:off x="11072551" y="5776267"/>
            <a:ext cx="831910" cy="831910"/>
          </a:xfrm>
          <a:prstGeom prst="rect">
            <a:avLst/>
          </a:prstGeom>
        </p:spPr>
      </p:pic>
      <p:sp>
        <p:nvSpPr>
          <p:cNvPr id="4" name="Title 3">
            <a:extLst>
              <a:ext uri="{FF2B5EF4-FFF2-40B4-BE49-F238E27FC236}">
                <a16:creationId xmlns:a16="http://schemas.microsoft.com/office/drawing/2014/main" id="{1F8B85C5-4FB4-42DD-949E-25639170299E}"/>
              </a:ext>
            </a:extLst>
          </p:cNvPr>
          <p:cNvSpPr>
            <a:spLocks noGrp="1"/>
          </p:cNvSpPr>
          <p:nvPr>
            <p:ph type="title"/>
          </p:nvPr>
        </p:nvSpPr>
        <p:spPr>
          <a:xfrm>
            <a:off x="849435" y="3821109"/>
            <a:ext cx="10515600" cy="1761275"/>
          </a:xfrm>
        </p:spPr>
        <p:txBody>
          <a:bodyPr>
            <a:normAutofit/>
          </a:bodyPr>
          <a:lstStyle/>
          <a:p>
            <a:pPr>
              <a:spcBef>
                <a:spcPts val="1000"/>
              </a:spcBef>
            </a:pPr>
            <a:r>
              <a:rPr lang="en-US" sz="2800">
                <a:solidFill>
                  <a:schemeClr val="bg2">
                    <a:lumMod val="50000"/>
                  </a:schemeClr>
                </a:solidFill>
                <a:latin typeface="Avenir" panose="02000503020000020003" pitchFamily="2" charset="0"/>
                <a:ea typeface="+mn-ea"/>
                <a:cs typeface="Segoe UI" panose="020B0502040204020203" pitchFamily="34" charset="0"/>
              </a:rPr>
              <a:t>Basic Data Stats &amp; Visualization</a:t>
            </a:r>
          </a:p>
        </p:txBody>
      </p:sp>
    </p:spTree>
    <p:extLst>
      <p:ext uri="{BB962C8B-B14F-4D97-AF65-F5344CB8AC3E}">
        <p14:creationId xmlns:p14="http://schemas.microsoft.com/office/powerpoint/2010/main" val="348213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4FA76-CD9B-73FF-2739-47CEE817290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6" name="Picture 5">
            <a:extLst>
              <a:ext uri="{FF2B5EF4-FFF2-40B4-BE49-F238E27FC236}">
                <a16:creationId xmlns:a16="http://schemas.microsoft.com/office/drawing/2014/main" id="{BCD70C6D-54D8-83D3-314B-ED3B69F343FD}"/>
              </a:ext>
            </a:extLst>
          </p:cNvPr>
          <p:cNvPicPr>
            <a:picLocks noChangeAspect="1"/>
          </p:cNvPicPr>
          <p:nvPr/>
        </p:nvPicPr>
        <p:blipFill>
          <a:blip r:embed="rId5"/>
          <a:stretch>
            <a:fillRect/>
          </a:stretch>
        </p:blipFill>
        <p:spPr>
          <a:xfrm>
            <a:off x="279269" y="1002636"/>
            <a:ext cx="3955132" cy="5855364"/>
          </a:xfrm>
          <a:prstGeom prst="rect">
            <a:avLst/>
          </a:prstGeom>
        </p:spPr>
      </p:pic>
      <p:pic>
        <p:nvPicPr>
          <p:cNvPr id="10" name="Picture 9">
            <a:extLst>
              <a:ext uri="{FF2B5EF4-FFF2-40B4-BE49-F238E27FC236}">
                <a16:creationId xmlns:a16="http://schemas.microsoft.com/office/drawing/2014/main" id="{5A09830D-7FF3-A7FC-4CB8-D3C2B4D92F96}"/>
              </a:ext>
            </a:extLst>
          </p:cNvPr>
          <p:cNvPicPr>
            <a:picLocks noChangeAspect="1"/>
          </p:cNvPicPr>
          <p:nvPr/>
        </p:nvPicPr>
        <p:blipFill>
          <a:blip r:embed="rId6"/>
          <a:stretch>
            <a:fillRect/>
          </a:stretch>
        </p:blipFill>
        <p:spPr>
          <a:xfrm>
            <a:off x="4884372" y="1511268"/>
            <a:ext cx="6873318" cy="598982"/>
          </a:xfrm>
          <a:prstGeom prst="rect">
            <a:avLst/>
          </a:prstGeom>
          <a:ln w="3175">
            <a:solidFill>
              <a:schemeClr val="tx1">
                <a:lumMod val="75000"/>
                <a:lumOff val="25000"/>
              </a:schemeClr>
            </a:solidFill>
          </a:ln>
        </p:spPr>
      </p:pic>
      <p:pic>
        <p:nvPicPr>
          <p:cNvPr id="13" name="Picture 12">
            <a:extLst>
              <a:ext uri="{FF2B5EF4-FFF2-40B4-BE49-F238E27FC236}">
                <a16:creationId xmlns:a16="http://schemas.microsoft.com/office/drawing/2014/main" id="{5CA2ED0F-DCBF-6A6A-3F13-6380F2ADC89D}"/>
              </a:ext>
            </a:extLst>
          </p:cNvPr>
          <p:cNvPicPr>
            <a:picLocks noChangeAspect="1"/>
          </p:cNvPicPr>
          <p:nvPr/>
        </p:nvPicPr>
        <p:blipFill>
          <a:blip r:embed="rId7"/>
          <a:stretch>
            <a:fillRect/>
          </a:stretch>
        </p:blipFill>
        <p:spPr>
          <a:xfrm>
            <a:off x="4884372" y="2855631"/>
            <a:ext cx="6873318" cy="584007"/>
          </a:xfrm>
          <a:prstGeom prst="rect">
            <a:avLst/>
          </a:prstGeom>
          <a:ln w="3175">
            <a:solidFill>
              <a:schemeClr val="tx1">
                <a:lumMod val="75000"/>
                <a:lumOff val="25000"/>
              </a:schemeClr>
            </a:solidFill>
          </a:ln>
        </p:spPr>
      </p:pic>
      <p:pic>
        <p:nvPicPr>
          <p:cNvPr id="15" name="Picture 14">
            <a:extLst>
              <a:ext uri="{FF2B5EF4-FFF2-40B4-BE49-F238E27FC236}">
                <a16:creationId xmlns:a16="http://schemas.microsoft.com/office/drawing/2014/main" id="{A9EA9CF6-33B3-6522-4C04-9B83A75736C4}"/>
              </a:ext>
            </a:extLst>
          </p:cNvPr>
          <p:cNvPicPr>
            <a:picLocks noChangeAspect="1"/>
          </p:cNvPicPr>
          <p:nvPr/>
        </p:nvPicPr>
        <p:blipFill>
          <a:blip r:embed="rId8"/>
          <a:stretch>
            <a:fillRect/>
          </a:stretch>
        </p:blipFill>
        <p:spPr>
          <a:xfrm>
            <a:off x="4884372" y="4185020"/>
            <a:ext cx="6873318" cy="556900"/>
          </a:xfrm>
          <a:prstGeom prst="rect">
            <a:avLst/>
          </a:prstGeom>
          <a:ln w="3175">
            <a:solidFill>
              <a:schemeClr val="tx1">
                <a:lumMod val="75000"/>
                <a:lumOff val="25000"/>
              </a:schemeClr>
            </a:solidFill>
          </a:ln>
        </p:spPr>
      </p:pic>
      <p:sp>
        <p:nvSpPr>
          <p:cNvPr id="9" name="Title 1">
            <a:extLst>
              <a:ext uri="{FF2B5EF4-FFF2-40B4-BE49-F238E27FC236}">
                <a16:creationId xmlns:a16="http://schemas.microsoft.com/office/drawing/2014/main" id="{4B7F1342-E43F-1C9E-82F7-D05AD79762FC}"/>
              </a:ext>
            </a:extLst>
          </p:cNvPr>
          <p:cNvSpPr txBox="1">
            <a:spLocks/>
          </p:cNvSpPr>
          <p:nvPr/>
        </p:nvSpPr>
        <p:spPr>
          <a:xfrm>
            <a:off x="0" y="306900"/>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Basic Dataframe Statistics</a:t>
            </a:r>
          </a:p>
        </p:txBody>
      </p:sp>
    </p:spTree>
    <p:custDataLst>
      <p:tags r:id="rId1"/>
    </p:custDataLst>
    <p:extLst>
      <p:ext uri="{BB962C8B-B14F-4D97-AF65-F5344CB8AC3E}">
        <p14:creationId xmlns:p14="http://schemas.microsoft.com/office/powerpoint/2010/main" val="17839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4FA76-CD9B-73FF-2739-47CEE817290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3" name="Picture 2">
            <a:extLst>
              <a:ext uri="{FF2B5EF4-FFF2-40B4-BE49-F238E27FC236}">
                <a16:creationId xmlns:a16="http://schemas.microsoft.com/office/drawing/2014/main" id="{E72BAB60-1851-AA2F-D8D0-F570B97F5A4E}"/>
              </a:ext>
            </a:extLst>
          </p:cNvPr>
          <p:cNvPicPr>
            <a:picLocks noChangeAspect="1"/>
          </p:cNvPicPr>
          <p:nvPr/>
        </p:nvPicPr>
        <p:blipFill>
          <a:blip r:embed="rId5"/>
          <a:stretch>
            <a:fillRect/>
          </a:stretch>
        </p:blipFill>
        <p:spPr>
          <a:xfrm>
            <a:off x="3271837" y="2631758"/>
            <a:ext cx="5648325" cy="3600450"/>
          </a:xfrm>
          <a:prstGeom prst="rect">
            <a:avLst/>
          </a:prstGeom>
        </p:spPr>
      </p:pic>
      <p:pic>
        <p:nvPicPr>
          <p:cNvPr id="5" name="Picture 4">
            <a:extLst>
              <a:ext uri="{FF2B5EF4-FFF2-40B4-BE49-F238E27FC236}">
                <a16:creationId xmlns:a16="http://schemas.microsoft.com/office/drawing/2014/main" id="{2DAB6E9E-61EC-1319-85D4-FFF2B252564F}"/>
              </a:ext>
            </a:extLst>
          </p:cNvPr>
          <p:cNvPicPr>
            <a:picLocks noChangeAspect="1"/>
          </p:cNvPicPr>
          <p:nvPr/>
        </p:nvPicPr>
        <p:blipFill>
          <a:blip r:embed="rId6"/>
          <a:stretch>
            <a:fillRect/>
          </a:stretch>
        </p:blipFill>
        <p:spPr>
          <a:xfrm>
            <a:off x="3160871" y="1441132"/>
            <a:ext cx="5648325" cy="539220"/>
          </a:xfrm>
          <a:prstGeom prst="rect">
            <a:avLst/>
          </a:prstGeom>
          <a:ln w="3175">
            <a:solidFill>
              <a:schemeClr val="tx1">
                <a:lumMod val="75000"/>
                <a:lumOff val="25000"/>
              </a:schemeClr>
            </a:solidFill>
          </a:ln>
        </p:spPr>
      </p:pic>
      <p:sp>
        <p:nvSpPr>
          <p:cNvPr id="6" name="Title 1">
            <a:extLst>
              <a:ext uri="{FF2B5EF4-FFF2-40B4-BE49-F238E27FC236}">
                <a16:creationId xmlns:a16="http://schemas.microsoft.com/office/drawing/2014/main" id="{787879C1-5D5C-64A1-7C9B-27B2E8C314C4}"/>
              </a:ext>
            </a:extLst>
          </p:cNvPr>
          <p:cNvSpPr txBox="1">
            <a:spLocks/>
          </p:cNvSpPr>
          <p:nvPr/>
        </p:nvSpPr>
        <p:spPr>
          <a:xfrm>
            <a:off x="0" y="306900"/>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Histogram</a:t>
            </a:r>
          </a:p>
        </p:txBody>
      </p:sp>
    </p:spTree>
    <p:custDataLst>
      <p:tags r:id="rId1"/>
    </p:custDataLst>
    <p:extLst>
      <p:ext uri="{BB962C8B-B14F-4D97-AF65-F5344CB8AC3E}">
        <p14:creationId xmlns:p14="http://schemas.microsoft.com/office/powerpoint/2010/main" val="399271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09F56-71AE-6DC4-BA25-DC2AEA82EC3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2" name="Title 1">
            <a:extLst>
              <a:ext uri="{FF2B5EF4-FFF2-40B4-BE49-F238E27FC236}">
                <a16:creationId xmlns:a16="http://schemas.microsoft.com/office/drawing/2014/main" id="{8AD59486-49DD-8F1E-3128-41BCC0FF9C3D}"/>
              </a:ext>
            </a:extLst>
          </p:cNvPr>
          <p:cNvSpPr>
            <a:spLocks noGrp="1"/>
          </p:cNvSpPr>
          <p:nvPr>
            <p:ph type="title"/>
          </p:nvPr>
        </p:nvSpPr>
        <p:spPr/>
        <p:txBody>
          <a:bodyPr>
            <a:normAutofit/>
          </a:bodyPr>
          <a:lstStyle/>
          <a:p>
            <a:pPr algn="ctr"/>
            <a:r>
              <a:rPr lang="en-US" sz="4000" b="1" dirty="0">
                <a:latin typeface="Avenir"/>
              </a:rPr>
              <a:t>Pandas Chart Types</a:t>
            </a:r>
          </a:p>
        </p:txBody>
      </p:sp>
      <p:pic>
        <p:nvPicPr>
          <p:cNvPr id="1026" name="Picture 2">
            <a:extLst>
              <a:ext uri="{FF2B5EF4-FFF2-40B4-BE49-F238E27FC236}">
                <a16:creationId xmlns:a16="http://schemas.microsoft.com/office/drawing/2014/main" id="{9002D915-4499-6A41-AF19-E4EE1C9BC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77"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81C96E-F67C-8085-CC94-C6E8B774AA47}"/>
              </a:ext>
            </a:extLst>
          </p:cNvPr>
          <p:cNvSpPr txBox="1"/>
          <p:nvPr/>
        </p:nvSpPr>
        <p:spPr>
          <a:xfrm>
            <a:off x="1386156" y="3192194"/>
            <a:ext cx="497252" cy="369332"/>
          </a:xfrm>
          <a:prstGeom prst="rect">
            <a:avLst/>
          </a:prstGeom>
          <a:noFill/>
        </p:spPr>
        <p:txBody>
          <a:bodyPr wrap="none" rtlCol="0">
            <a:spAutoFit/>
          </a:bodyPr>
          <a:lstStyle/>
          <a:p>
            <a:r>
              <a:rPr lang="en-US" dirty="0"/>
              <a:t>bar</a:t>
            </a:r>
          </a:p>
        </p:txBody>
      </p:sp>
      <p:sp>
        <p:nvSpPr>
          <p:cNvPr id="5" name="TextBox 4">
            <a:extLst>
              <a:ext uri="{FF2B5EF4-FFF2-40B4-BE49-F238E27FC236}">
                <a16:creationId xmlns:a16="http://schemas.microsoft.com/office/drawing/2014/main" id="{3A0B18F5-C6FE-C555-CBCB-6BA471CD9009}"/>
              </a:ext>
            </a:extLst>
          </p:cNvPr>
          <p:cNvSpPr txBox="1"/>
          <p:nvPr/>
        </p:nvSpPr>
        <p:spPr>
          <a:xfrm>
            <a:off x="4318269" y="3244334"/>
            <a:ext cx="668534" cy="369332"/>
          </a:xfrm>
          <a:prstGeom prst="rect">
            <a:avLst/>
          </a:prstGeom>
          <a:noFill/>
        </p:spPr>
        <p:txBody>
          <a:bodyPr wrap="square" rtlCol="0">
            <a:spAutoFit/>
          </a:bodyPr>
          <a:lstStyle/>
          <a:p>
            <a:r>
              <a:rPr lang="en-US" dirty="0"/>
              <a:t>hist</a:t>
            </a:r>
          </a:p>
        </p:txBody>
      </p:sp>
      <p:sp>
        <p:nvSpPr>
          <p:cNvPr id="6" name="TextBox 5">
            <a:extLst>
              <a:ext uri="{FF2B5EF4-FFF2-40B4-BE49-F238E27FC236}">
                <a16:creationId xmlns:a16="http://schemas.microsoft.com/office/drawing/2014/main" id="{96462699-A150-1F69-187F-B23B08D7E270}"/>
              </a:ext>
            </a:extLst>
          </p:cNvPr>
          <p:cNvSpPr txBox="1"/>
          <p:nvPr/>
        </p:nvSpPr>
        <p:spPr>
          <a:xfrm>
            <a:off x="6871821" y="3244334"/>
            <a:ext cx="523220" cy="369332"/>
          </a:xfrm>
          <a:prstGeom prst="rect">
            <a:avLst/>
          </a:prstGeom>
          <a:noFill/>
        </p:spPr>
        <p:txBody>
          <a:bodyPr wrap="none" rtlCol="0">
            <a:spAutoFit/>
          </a:bodyPr>
          <a:lstStyle/>
          <a:p>
            <a:r>
              <a:rPr lang="en-US" dirty="0"/>
              <a:t>box</a:t>
            </a:r>
          </a:p>
        </p:txBody>
      </p:sp>
      <p:sp>
        <p:nvSpPr>
          <p:cNvPr id="7" name="TextBox 6">
            <a:extLst>
              <a:ext uri="{FF2B5EF4-FFF2-40B4-BE49-F238E27FC236}">
                <a16:creationId xmlns:a16="http://schemas.microsoft.com/office/drawing/2014/main" id="{DB74DCD0-D9ED-9AD1-75C5-EB2DE9B8987F}"/>
              </a:ext>
            </a:extLst>
          </p:cNvPr>
          <p:cNvSpPr txBox="1"/>
          <p:nvPr/>
        </p:nvSpPr>
        <p:spPr>
          <a:xfrm>
            <a:off x="9779702" y="6405164"/>
            <a:ext cx="1540102" cy="646331"/>
          </a:xfrm>
          <a:prstGeom prst="rect">
            <a:avLst/>
          </a:prstGeom>
          <a:noFill/>
        </p:spPr>
        <p:txBody>
          <a:bodyPr wrap="none" rtlCol="0">
            <a:spAutoFit/>
          </a:bodyPr>
          <a:lstStyle/>
          <a:p>
            <a:r>
              <a:rPr lang="en-US" dirty="0" err="1"/>
              <a:t>scatter_matrix</a:t>
            </a:r>
            <a:endParaRPr lang="en-US" dirty="0"/>
          </a:p>
          <a:p>
            <a:endParaRPr lang="en-US" dirty="0"/>
          </a:p>
        </p:txBody>
      </p:sp>
      <p:sp>
        <p:nvSpPr>
          <p:cNvPr id="8" name="TextBox 7">
            <a:extLst>
              <a:ext uri="{FF2B5EF4-FFF2-40B4-BE49-F238E27FC236}">
                <a16:creationId xmlns:a16="http://schemas.microsoft.com/office/drawing/2014/main" id="{52E40586-13A0-B8B8-8DC4-AE6776E784C4}"/>
              </a:ext>
            </a:extLst>
          </p:cNvPr>
          <p:cNvSpPr txBox="1"/>
          <p:nvPr/>
        </p:nvSpPr>
        <p:spPr>
          <a:xfrm>
            <a:off x="9779702" y="3199620"/>
            <a:ext cx="1003279" cy="369332"/>
          </a:xfrm>
          <a:prstGeom prst="rect">
            <a:avLst/>
          </a:prstGeom>
          <a:noFill/>
        </p:spPr>
        <p:txBody>
          <a:bodyPr wrap="square" rtlCol="0">
            <a:spAutoFit/>
          </a:bodyPr>
          <a:lstStyle/>
          <a:p>
            <a:r>
              <a:rPr lang="en-US" dirty="0"/>
              <a:t>area</a:t>
            </a:r>
          </a:p>
        </p:txBody>
      </p:sp>
      <p:sp>
        <p:nvSpPr>
          <p:cNvPr id="9" name="TextBox 8">
            <a:extLst>
              <a:ext uri="{FF2B5EF4-FFF2-40B4-BE49-F238E27FC236}">
                <a16:creationId xmlns:a16="http://schemas.microsoft.com/office/drawing/2014/main" id="{23DE847E-566D-57BD-B7FC-622A5C4DEFAB}"/>
              </a:ext>
            </a:extLst>
          </p:cNvPr>
          <p:cNvSpPr txBox="1"/>
          <p:nvPr/>
        </p:nvSpPr>
        <p:spPr>
          <a:xfrm>
            <a:off x="1272761" y="5872158"/>
            <a:ext cx="822469" cy="369332"/>
          </a:xfrm>
          <a:prstGeom prst="rect">
            <a:avLst/>
          </a:prstGeom>
          <a:noFill/>
        </p:spPr>
        <p:txBody>
          <a:bodyPr wrap="none" rtlCol="0">
            <a:spAutoFit/>
          </a:bodyPr>
          <a:lstStyle/>
          <a:p>
            <a:r>
              <a:rPr lang="en-US" dirty="0"/>
              <a:t>scatter</a:t>
            </a:r>
          </a:p>
        </p:txBody>
      </p:sp>
      <p:sp>
        <p:nvSpPr>
          <p:cNvPr id="10" name="TextBox 9">
            <a:extLst>
              <a:ext uri="{FF2B5EF4-FFF2-40B4-BE49-F238E27FC236}">
                <a16:creationId xmlns:a16="http://schemas.microsoft.com/office/drawing/2014/main" id="{430AC426-2EBE-9E53-5411-6DBF1C4AFC20}"/>
              </a:ext>
            </a:extLst>
          </p:cNvPr>
          <p:cNvSpPr txBox="1"/>
          <p:nvPr/>
        </p:nvSpPr>
        <p:spPr>
          <a:xfrm>
            <a:off x="3835951" y="5884306"/>
            <a:ext cx="1162807" cy="369332"/>
          </a:xfrm>
          <a:prstGeom prst="rect">
            <a:avLst/>
          </a:prstGeom>
          <a:noFill/>
        </p:spPr>
        <p:txBody>
          <a:bodyPr wrap="square" rtlCol="0">
            <a:spAutoFit/>
          </a:bodyPr>
          <a:lstStyle/>
          <a:p>
            <a:r>
              <a:rPr lang="en-US" dirty="0" err="1"/>
              <a:t>hexbin</a:t>
            </a:r>
            <a:endParaRPr lang="en-US" dirty="0"/>
          </a:p>
        </p:txBody>
      </p:sp>
      <p:sp>
        <p:nvSpPr>
          <p:cNvPr id="11" name="TextBox 10">
            <a:extLst>
              <a:ext uri="{FF2B5EF4-FFF2-40B4-BE49-F238E27FC236}">
                <a16:creationId xmlns:a16="http://schemas.microsoft.com/office/drawing/2014/main" id="{83B7486A-BB39-84D7-DFAC-EF0B391FC648}"/>
              </a:ext>
            </a:extLst>
          </p:cNvPr>
          <p:cNvSpPr txBox="1"/>
          <p:nvPr/>
        </p:nvSpPr>
        <p:spPr>
          <a:xfrm>
            <a:off x="7001124" y="5802401"/>
            <a:ext cx="794246" cy="369332"/>
          </a:xfrm>
          <a:prstGeom prst="rect">
            <a:avLst/>
          </a:prstGeom>
          <a:noFill/>
        </p:spPr>
        <p:txBody>
          <a:bodyPr wrap="square" rtlCol="0">
            <a:spAutoFit/>
          </a:bodyPr>
          <a:lstStyle/>
          <a:p>
            <a:r>
              <a:rPr lang="en-US" dirty="0"/>
              <a:t>pie</a:t>
            </a:r>
          </a:p>
        </p:txBody>
      </p:sp>
      <p:pic>
        <p:nvPicPr>
          <p:cNvPr id="1028" name="Picture 4">
            <a:extLst>
              <a:ext uri="{FF2B5EF4-FFF2-40B4-BE49-F238E27FC236}">
                <a16:creationId xmlns:a16="http://schemas.microsoft.com/office/drawing/2014/main" id="{33BFC4E9-CC3A-4261-FD6F-02FDC4B94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665"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2F6B8EB-1816-FA4D-1D82-41382DB75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9853"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496B216-0239-64CB-D9D8-DB36FC4061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7041"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2B75341-E489-34EA-40CA-B3FFD1E189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196" y="3908407"/>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647B089-2FB1-603D-6AC9-6FF2BF9184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7465" y="3908407"/>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866172B-C9FF-B799-535B-9D22D187C3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7880" y="3981957"/>
            <a:ext cx="3657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4A4C6A6-8EE8-ABB3-2A7B-02A84DF6B1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38061" y="3661964"/>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21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0B80A4-1BF3-8201-D8AF-EF18C24DD73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50" name="Picture 2">
            <a:extLst>
              <a:ext uri="{FF2B5EF4-FFF2-40B4-BE49-F238E27FC236}">
                <a16:creationId xmlns:a16="http://schemas.microsoft.com/office/drawing/2014/main" id="{41BD87D4-0E72-EBC6-900A-250672F5A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13913" y="800098"/>
            <a:ext cx="4554980" cy="525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5645A0-D4C2-96FE-2A6C-DA483ADB3F6D}"/>
              </a:ext>
            </a:extLst>
          </p:cNvPr>
          <p:cNvPicPr>
            <a:picLocks noChangeAspect="1"/>
          </p:cNvPicPr>
          <p:nvPr/>
        </p:nvPicPr>
        <p:blipFill>
          <a:blip r:embed="rId5"/>
          <a:stretch>
            <a:fillRect/>
          </a:stretch>
        </p:blipFill>
        <p:spPr>
          <a:xfrm>
            <a:off x="5553035" y="588095"/>
            <a:ext cx="6225052" cy="5681807"/>
          </a:xfrm>
          <a:prstGeom prst="rect">
            <a:avLst/>
          </a:prstGeom>
        </p:spPr>
      </p:pic>
    </p:spTree>
    <p:extLst>
      <p:ext uri="{BB962C8B-B14F-4D97-AF65-F5344CB8AC3E}">
        <p14:creationId xmlns:p14="http://schemas.microsoft.com/office/powerpoint/2010/main" val="4152977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7E108-8A2F-81F4-8883-B8ED24ED941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026" name="Picture 2">
            <a:extLst>
              <a:ext uri="{FF2B5EF4-FFF2-40B4-BE49-F238E27FC236}">
                <a16:creationId xmlns:a16="http://schemas.microsoft.com/office/drawing/2014/main" id="{93599D82-294F-5C4C-6C67-6104F0203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7467" y="1219200"/>
            <a:ext cx="3074822" cy="3695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AC812A-A6A2-6F02-B6F3-1339C000B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5364" y="1219200"/>
            <a:ext cx="3074823" cy="3695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The Visual Display of Quantitative Information, 2nd Ed. by [Edward R.  Tufte]">
            <a:extLst>
              <a:ext uri="{FF2B5EF4-FFF2-40B4-BE49-F238E27FC236}">
                <a16:creationId xmlns:a16="http://schemas.microsoft.com/office/drawing/2014/main" id="{0D2B9652-2E5E-838A-8EC3-AC5B6CCAE5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759" y="685800"/>
            <a:ext cx="2981325" cy="47625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049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B2E489D-9EB5-475B-61F0-039E5055CC46}"/>
              </a:ext>
            </a:extLst>
          </p:cNvPr>
          <p:cNvSpPr>
            <a:spLocks noGrp="1"/>
          </p:cNvSpPr>
          <p:nvPr/>
        </p:nvSpPr>
        <p:spPr>
          <a:xfrm>
            <a:off x="838200" y="436092"/>
            <a:ext cx="10515600" cy="40406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600" dirty="0">
                <a:latin typeface="+mn-lt"/>
              </a:rPr>
              <a:t>Y</a:t>
            </a:r>
            <a:r>
              <a:rPr kumimoji="0" lang="en-US" sz="3600" b="1" i="0" u="none" strike="noStrike" kern="1200" cap="none" spc="0" normalizeH="0" baseline="0" noProof="0" dirty="0" err="1">
                <a:ln>
                  <a:noFill/>
                </a:ln>
                <a:solidFill>
                  <a:srgbClr val="30335D"/>
                </a:solidFill>
                <a:effectLst/>
                <a:uLnTx/>
                <a:uFillTx/>
                <a:latin typeface="+mn-lt"/>
                <a:ea typeface="+mj-ea"/>
                <a:cs typeface="+mj-cs"/>
              </a:rPr>
              <a:t>ou</a:t>
            </a:r>
            <a:r>
              <a:rPr kumimoji="0" lang="en-US" sz="3600" b="1" i="0" u="none" strike="noStrike" kern="1200" cap="none" spc="0" normalizeH="0" baseline="0" noProof="0" dirty="0">
                <a:ln>
                  <a:noFill/>
                </a:ln>
                <a:solidFill>
                  <a:srgbClr val="30335D"/>
                </a:solidFill>
                <a:effectLst/>
                <a:uLnTx/>
                <a:uFillTx/>
                <a:latin typeface="+mn-lt"/>
                <a:ea typeface="+mj-ea"/>
                <a:cs typeface="+mj-cs"/>
              </a:rPr>
              <a:t> Made It!!!</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mn-lt"/>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30335D"/>
                </a:solidFill>
                <a:effectLst/>
                <a:uLnTx/>
                <a:uFillTx/>
                <a:latin typeface="+mn-lt"/>
                <a:ea typeface="+mj-ea"/>
                <a:cs typeface="+mj-cs"/>
              </a:rPr>
              <a:t>Please help us improve our courses by taking this short survey:</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mn-lt"/>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3200" b="0" i="0" dirty="0">
                <a:solidFill>
                  <a:srgbClr val="32363A"/>
                </a:solidFill>
                <a:effectLst/>
                <a:latin typeface="+mn-lt"/>
              </a:rPr>
              <a:t>https://ufl.qualtrics.com/jfe/form/SV_78QzYsgDWoC7ksS</a:t>
            </a:r>
            <a:endParaRPr kumimoji="0" lang="en-US" sz="3200" b="1" i="0" u="none" strike="noStrike" kern="1200" cap="none" spc="0" normalizeH="0" baseline="0" noProof="0" dirty="0">
              <a:ln>
                <a:noFill/>
              </a:ln>
              <a:solidFill>
                <a:srgbClr val="30335D"/>
              </a:solidFill>
              <a:effectLst/>
              <a:uLnTx/>
              <a:uFillTx/>
              <a:latin typeface="+mn-lt"/>
              <a:ea typeface="+mj-ea"/>
              <a:cs typeface="+mj-cs"/>
            </a:endParaRPr>
          </a:p>
        </p:txBody>
      </p:sp>
      <p:pic>
        <p:nvPicPr>
          <p:cNvPr id="4" name="Picture 3" descr="A qr code on a white background&#10;&#10;Description automatically generated">
            <a:extLst>
              <a:ext uri="{FF2B5EF4-FFF2-40B4-BE49-F238E27FC236}">
                <a16:creationId xmlns:a16="http://schemas.microsoft.com/office/drawing/2014/main" id="{E1747C4F-1A8A-AC48-F870-ABC642E0C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575" y="4476750"/>
            <a:ext cx="1466850" cy="1466850"/>
          </a:xfrm>
          <a:prstGeom prst="rect">
            <a:avLst/>
          </a:prstGeom>
        </p:spPr>
      </p:pic>
    </p:spTree>
    <p:extLst>
      <p:ext uri="{BB962C8B-B14F-4D97-AF65-F5344CB8AC3E}">
        <p14:creationId xmlns:p14="http://schemas.microsoft.com/office/powerpoint/2010/main" val="3666390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Variables</a:t>
            </a:r>
          </a:p>
        </p:txBody>
      </p:sp>
    </p:spTree>
    <p:extLst>
      <p:ext uri="{BB962C8B-B14F-4D97-AF65-F5344CB8AC3E}">
        <p14:creationId xmlns:p14="http://schemas.microsoft.com/office/powerpoint/2010/main" val="89107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29250"/>
            <a:ext cx="12191999" cy="827416"/>
          </a:xfrm>
        </p:spPr>
        <p:txBody>
          <a:bodyPr>
            <a:normAutofit/>
          </a:bodyPr>
          <a:lstStyle/>
          <a:p>
            <a:pPr algn="ctr"/>
            <a:r>
              <a:rPr lang="en-US" sz="4000" b="1">
                <a:solidFill>
                  <a:schemeClr val="tx1">
                    <a:lumMod val="75000"/>
                    <a:lumOff val="25000"/>
                  </a:schemeClr>
                </a:solidFill>
                <a:latin typeface="Avenir Black" panose="02000503020000020003" pitchFamily="2" charset="0"/>
                <a:cs typeface="Segoe UI Light" panose="020B0502040204020203" pitchFamily="34" charset="0"/>
              </a:rPr>
              <a:t> Variables</a:t>
            </a:r>
          </a:p>
        </p:txBody>
      </p:sp>
      <p:pic>
        <p:nvPicPr>
          <p:cNvPr id="7" name="Content Placeholder 3" descr="plastic organizer with pencils, scissors, and other office supplies in it">
            <a:extLst>
              <a:ext uri="{FF2B5EF4-FFF2-40B4-BE49-F238E27FC236}">
                <a16:creationId xmlns:a16="http://schemas.microsoft.com/office/drawing/2014/main" id="{79EF0D20-244D-4570-B07B-49B241ECC7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solidFill>
            <a:schemeClr val="accent1">
              <a:lumMod val="20000"/>
              <a:lumOff val="80000"/>
            </a:schemeClr>
          </a:solidFill>
          <a:effectLst>
            <a:softEdge rad="0"/>
          </a:effectLst>
        </p:spPr>
      </p:pic>
      <p:pic>
        <p:nvPicPr>
          <p:cNvPr id="3" name="Picture 2">
            <a:extLst>
              <a:ext uri="{FF2B5EF4-FFF2-40B4-BE49-F238E27FC236}">
                <a16:creationId xmlns:a16="http://schemas.microsoft.com/office/drawing/2014/main" id="{D746B46A-4F8F-08B3-1D79-7FD788402B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375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0BDAE3-2DAD-B660-3FF4-995FB6D48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FF34E57-054A-05E3-087A-996569799A09}"/>
              </a:ext>
              <a:ext uri="{C183D7F6-B498-43B3-948B-1728B52AA6E4}">
                <adec:decorative xmlns:adec="http://schemas.microsoft.com/office/drawing/2017/decorative" val="1"/>
              </a:ext>
            </a:extLst>
          </p:cNvPr>
          <p:cNvPicPr>
            <a:picLocks noChangeAspect="1"/>
          </p:cNvPicPr>
          <p:nvPr/>
        </p:nvPicPr>
        <p:blipFill>
          <a:blip r:embed="rId4">
            <a:duotone>
              <a:prstClr val="black"/>
              <a:srgbClr val="3F3EA4">
                <a:tint val="45000"/>
                <a:satMod val="400000"/>
              </a:srgbClr>
            </a:duotone>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118126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7"/>
            <a:ext cx="10515600" cy="1325563"/>
          </a:xfrm>
        </p:spPr>
        <p:txBody>
          <a:bodyPr anchor="ctr">
            <a:normAutofit/>
          </a:bodyPr>
          <a:lstStyle/>
          <a:p>
            <a:pPr algn="ctr"/>
            <a:r>
              <a:rPr lang="en-US" sz="4000" b="1">
                <a:solidFill>
                  <a:schemeClr val="tx1">
                    <a:lumMod val="75000"/>
                    <a:lumOff val="25000"/>
                  </a:schemeClr>
                </a:solidFill>
                <a:latin typeface="Avenir Black" panose="02000503020000020003" pitchFamily="2" charset="0"/>
              </a:rPr>
              <a:t>Python Variables</a:t>
            </a:r>
          </a:p>
        </p:txBody>
      </p:sp>
      <p:sp>
        <p:nvSpPr>
          <p:cNvPr id="5" name="Content Placeholder 4"/>
          <p:cNvSpPr>
            <a:spLocks noGrp="1"/>
          </p:cNvSpPr>
          <p:nvPr>
            <p:ph sz="half" idx="1"/>
          </p:nvPr>
        </p:nvSpPr>
        <p:spPr>
          <a:xfrm>
            <a:off x="1218033" y="1410556"/>
            <a:ext cx="7212545" cy="5082317"/>
          </a:xfrm>
        </p:spPr>
        <p:txBody>
          <a:bodyPr vert="horz" lIns="91440" tIns="45720" rIns="91440" bIns="45720" rtlCol="0" anchor="t">
            <a:noAutofit/>
          </a:bodyPr>
          <a:lstStyle/>
          <a:p>
            <a:pPr>
              <a:lnSpc>
                <a:spcPct val="120000"/>
              </a:lnSpc>
            </a:pPr>
            <a:r>
              <a:rPr lang="en-US" sz="2400" dirty="0">
                <a:latin typeface="Avenir"/>
              </a:rPr>
              <a:t>Python variables are </a:t>
            </a:r>
            <a:r>
              <a:rPr lang="en-US" sz="2400" dirty="0">
                <a:solidFill>
                  <a:srgbClr val="5A5AA8"/>
                </a:solidFill>
                <a:latin typeface="Avenir"/>
              </a:rPr>
              <a:t>dynamically typed</a:t>
            </a:r>
            <a:endParaRPr lang="en-US" sz="2400" dirty="0">
              <a:latin typeface="Avenir" panose="02000503020000020003" pitchFamily="2" charset="0"/>
            </a:endParaRPr>
          </a:p>
          <a:p>
            <a:pPr>
              <a:lnSpc>
                <a:spcPct val="120000"/>
              </a:lnSpc>
            </a:pPr>
            <a:r>
              <a:rPr lang="en-US" sz="2400" dirty="0">
                <a:latin typeface="Avenir"/>
              </a:rPr>
              <a:t>The data type is inferred by the data that is assigned</a:t>
            </a:r>
            <a:endParaRPr lang="en-US" sz="2400" dirty="0">
              <a:solidFill>
                <a:srgbClr val="5A5AA8"/>
              </a:solidFill>
              <a:latin typeface="Avenir"/>
            </a:endParaRPr>
          </a:p>
          <a:p>
            <a:pPr marL="457200" lvl="1" indent="0">
              <a:lnSpc>
                <a:spcPct val="120000"/>
              </a:lnSpc>
              <a:buNone/>
            </a:pPr>
            <a:r>
              <a:rPr lang="en-US" dirty="0">
                <a:latin typeface="Avenir"/>
              </a:rPr>
              <a:t>	</a:t>
            </a:r>
            <a:r>
              <a:rPr lang="en-US" dirty="0">
                <a:solidFill>
                  <a:srgbClr val="5A5AA8"/>
                </a:solidFill>
                <a:latin typeface="Avenir Medium"/>
              </a:rPr>
              <a:t>Pros</a:t>
            </a:r>
            <a:r>
              <a:rPr lang="en-US" dirty="0">
                <a:solidFill>
                  <a:srgbClr val="64BA7F"/>
                </a:solidFill>
                <a:latin typeface="Avenir Medium"/>
              </a:rPr>
              <a:t> </a:t>
            </a:r>
          </a:p>
          <a:p>
            <a:pPr lvl="2">
              <a:lnSpc>
                <a:spcPct val="120000"/>
              </a:lnSpc>
            </a:pPr>
            <a:r>
              <a:rPr lang="en-US" sz="2400" dirty="0">
                <a:latin typeface="Avenir"/>
              </a:rPr>
              <a:t>Quick</a:t>
            </a:r>
          </a:p>
          <a:p>
            <a:pPr lvl="2">
              <a:lnSpc>
                <a:spcPct val="120000"/>
              </a:lnSpc>
            </a:pPr>
            <a:r>
              <a:rPr lang="en-US" sz="2400" dirty="0">
                <a:latin typeface="Avenir"/>
              </a:rPr>
              <a:t>Usually correct</a:t>
            </a:r>
          </a:p>
          <a:p>
            <a:pPr marL="457200" lvl="1" indent="0">
              <a:lnSpc>
                <a:spcPct val="120000"/>
              </a:lnSpc>
              <a:buNone/>
            </a:pPr>
            <a:r>
              <a:rPr lang="en-US" dirty="0">
                <a:solidFill>
                  <a:srgbClr val="64BA7F"/>
                </a:solidFill>
                <a:latin typeface="Avenir"/>
              </a:rPr>
              <a:t>	</a:t>
            </a:r>
            <a:r>
              <a:rPr lang="en-US" dirty="0">
                <a:solidFill>
                  <a:srgbClr val="5A5AA8"/>
                </a:solidFill>
                <a:latin typeface="Avenir Medium"/>
              </a:rPr>
              <a:t>Cons </a:t>
            </a:r>
            <a:endParaRPr lang="en-US" dirty="0">
              <a:solidFill>
                <a:srgbClr val="5A5AA8"/>
              </a:solidFill>
              <a:latin typeface="Avenir Medium" panose="02000503020000020003" pitchFamily="2" charset="0"/>
            </a:endParaRPr>
          </a:p>
          <a:p>
            <a:pPr lvl="2">
              <a:lnSpc>
                <a:spcPct val="120000"/>
              </a:lnSpc>
            </a:pPr>
            <a:r>
              <a:rPr lang="en-US" sz="2400" dirty="0">
                <a:latin typeface="Avenir"/>
              </a:rPr>
              <a:t>May get ‘interesting’ </a:t>
            </a:r>
            <a:br>
              <a:rPr lang="en-US" sz="2400" dirty="0">
                <a:latin typeface="Avenir" panose="02000503020000020003" pitchFamily="2" charset="0"/>
              </a:rPr>
            </a:br>
            <a:r>
              <a:rPr lang="en-US" sz="2400" dirty="0">
                <a:latin typeface="Avenir"/>
              </a:rPr>
              <a:t>results</a:t>
            </a:r>
          </a:p>
          <a:p>
            <a:pPr lvl="2">
              <a:lnSpc>
                <a:spcPct val="120000"/>
              </a:lnSpc>
            </a:pPr>
            <a:r>
              <a:rPr lang="en-US" sz="2400" dirty="0">
                <a:latin typeface="Avenir"/>
              </a:rPr>
              <a:t>Slower</a:t>
            </a:r>
          </a:p>
        </p:txBody>
      </p:sp>
      <p:graphicFrame>
        <p:nvGraphicFramePr>
          <p:cNvPr id="6" name="Table 6">
            <a:extLst>
              <a:ext uri="{FF2B5EF4-FFF2-40B4-BE49-F238E27FC236}">
                <a16:creationId xmlns:a16="http://schemas.microsoft.com/office/drawing/2014/main" id="{1EAB3EF0-EE31-3F46-207C-3B2DEA6AEA35}"/>
              </a:ext>
            </a:extLst>
          </p:cNvPr>
          <p:cNvGraphicFramePr>
            <a:graphicFrameLocks noGrp="1"/>
          </p:cNvGraphicFramePr>
          <p:nvPr>
            <p:extLst>
              <p:ext uri="{D42A27DB-BD31-4B8C-83A1-F6EECF244321}">
                <p14:modId xmlns:p14="http://schemas.microsoft.com/office/powerpoint/2010/main" val="3627098635"/>
              </p:ext>
            </p:extLst>
          </p:nvPr>
        </p:nvGraphicFramePr>
        <p:xfrm>
          <a:off x="5912218" y="2602769"/>
          <a:ext cx="5313419" cy="4135215"/>
        </p:xfrm>
        <a:graphic>
          <a:graphicData uri="http://schemas.openxmlformats.org/drawingml/2006/table">
            <a:tbl>
              <a:tblPr firstRow="1" bandRow="1">
                <a:tableStyleId>{5C22544A-7EE6-4342-B048-85BDC9FD1C3A}</a:tableStyleId>
              </a:tblPr>
              <a:tblGrid>
                <a:gridCol w="2253809">
                  <a:extLst>
                    <a:ext uri="{9D8B030D-6E8A-4147-A177-3AD203B41FA5}">
                      <a16:colId xmlns:a16="http://schemas.microsoft.com/office/drawing/2014/main" val="3910114779"/>
                    </a:ext>
                  </a:extLst>
                </a:gridCol>
                <a:gridCol w="1625673">
                  <a:extLst>
                    <a:ext uri="{9D8B030D-6E8A-4147-A177-3AD203B41FA5}">
                      <a16:colId xmlns:a16="http://schemas.microsoft.com/office/drawing/2014/main" val="1126208195"/>
                    </a:ext>
                  </a:extLst>
                </a:gridCol>
                <a:gridCol w="1433937">
                  <a:extLst>
                    <a:ext uri="{9D8B030D-6E8A-4147-A177-3AD203B41FA5}">
                      <a16:colId xmlns:a16="http://schemas.microsoft.com/office/drawing/2014/main" val="4072514216"/>
                    </a:ext>
                  </a:extLst>
                </a:gridCol>
              </a:tblGrid>
              <a:tr h="422958">
                <a:tc>
                  <a:txBody>
                    <a:bodyPr/>
                    <a:lstStyle/>
                    <a:p>
                      <a:r>
                        <a:rPr lang="en-US" sz="2400" b="0" i="0">
                          <a:solidFill>
                            <a:schemeClr val="tx1"/>
                          </a:solidFill>
                          <a:latin typeface="Avenir Light" panose="020B0402020203020204" pitchFamily="34" charset="77"/>
                        </a:rPr>
                        <a:t>Variable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solidFill>
                            <a:schemeClr val="tx1"/>
                          </a:solidFill>
                          <a:latin typeface="Avenir Light" panose="020B0402020203020204" pitchFamily="34" charset="77"/>
                        </a:rPr>
                        <a:t>Type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solidFill>
                            <a:schemeClr val="tx1"/>
                          </a:solidFill>
                          <a:latin typeface="Avenir Light" panose="020B0402020203020204" pitchFamily="34" charset="77"/>
                        </a:rPr>
                        <a:t>Value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extLst>
                  <a:ext uri="{0D108BD9-81ED-4DB2-BD59-A6C34878D82A}">
                    <a16:rowId xmlns:a16="http://schemas.microsoft.com/office/drawing/2014/main" val="2265091754"/>
                  </a:ext>
                </a:extLst>
              </a:tr>
              <a:tr h="735603">
                <a:tc>
                  <a:txBody>
                    <a:bodyPr/>
                    <a:lstStyle/>
                    <a:p>
                      <a:pPr marL="0" algn="l" rtl="0" eaLnBrk="1" latinLnBrk="0" hangingPunct="1">
                        <a:spcBef>
                          <a:spcPts val="0"/>
                        </a:spcBef>
                        <a:spcAft>
                          <a:spcPts val="0"/>
                        </a:spcAft>
                      </a:pPr>
                      <a:r>
                        <a:rPr lang="en-US" sz="2400" b="0" i="0" kern="1200">
                          <a:solidFill>
                            <a:srgbClr val="000000"/>
                          </a:solidFill>
                          <a:effectLst/>
                          <a:latin typeface="Consolas" panose="020B0609020204030204" pitchFamily="49" charset="0"/>
                          <a:ea typeface="+mn-ea"/>
                          <a:cs typeface="Consolas" panose="020B0609020204030204" pitchFamily="49" charset="0"/>
                        </a:rPr>
                        <a:t>a </a:t>
                      </a:r>
                      <a:r>
                        <a:rPr lang="en-US" sz="2400" b="0" i="0" kern="1200">
                          <a:solidFill>
                            <a:srgbClr val="AB29FF"/>
                          </a:solidFill>
                          <a:effectLst/>
                          <a:latin typeface="Consolas" panose="020B0609020204030204" pitchFamily="49" charset="0"/>
                          <a:ea typeface="+mn-ea"/>
                          <a:cs typeface="Consolas" panose="020B0609020204030204" pitchFamily="49" charset="0"/>
                        </a:rPr>
                        <a:t>=</a:t>
                      </a:r>
                      <a:r>
                        <a:rPr lang="en-US" sz="2400" b="0" i="0" kern="1200">
                          <a:solidFill>
                            <a:srgbClr val="000000"/>
                          </a:solidFill>
                          <a:effectLst/>
                          <a:latin typeface="Consolas" panose="020B0609020204030204" pitchFamily="49" charset="0"/>
                          <a:ea typeface="+mn-ea"/>
                          <a:cs typeface="Consolas" panose="020B0609020204030204" pitchFamily="49" charset="0"/>
                        </a:rPr>
                        <a:t> </a:t>
                      </a:r>
                      <a:r>
                        <a:rPr lang="en-US" sz="2400" b="0" i="0" kern="1200">
                          <a:solidFill>
                            <a:srgbClr val="34821C"/>
                          </a:solidFill>
                          <a:effectLst/>
                          <a:latin typeface="Consolas" panose="020B0609020204030204" pitchFamily="49" charset="0"/>
                          <a:ea typeface="+mn-ea"/>
                          <a:cs typeface="Consolas" panose="020B0609020204030204" pitchFamily="49" charset="0"/>
                        </a:rPr>
                        <a:t>123</a:t>
                      </a:r>
                      <a:endParaRPr lang="en-US" sz="2400">
                        <a:effectLs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123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8495291"/>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b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a:t>
                      </a:r>
                      <a:r>
                        <a:rPr lang="en-US" sz="2400" b="0" i="0">
                          <a:solidFill>
                            <a:srgbClr val="34821C"/>
                          </a:solidFill>
                          <a:latin typeface="Consolas" panose="020B0609020204030204" pitchFamily="49" charset="0"/>
                          <a:cs typeface="Consolas" panose="020B0609020204030204" pitchFamily="49" charset="0"/>
                        </a:rPr>
                        <a:t>3.1415</a:t>
                      </a:r>
                      <a:r>
                        <a:rPr lang="en-US" sz="2400" b="0" i="0">
                          <a:solidFill>
                            <a:srgbClr val="3D991F"/>
                          </a:solidFill>
                          <a:latin typeface="Consolas" panose="020B0609020204030204" pitchFamily="49" charset="0"/>
                          <a:cs typeface="Consolas" panose="020B0609020204030204" pitchFamily="49" charset="0"/>
                        </a:rPr>
                        <a:t>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3.1415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2539639"/>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c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a:t>
                      </a:r>
                      <a:r>
                        <a:rPr lang="en-US" sz="2400" b="0" i="0">
                          <a:solidFill>
                            <a:srgbClr val="34821C"/>
                          </a:solidFill>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218465"/>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d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c / </a:t>
                      </a:r>
                      <a:r>
                        <a:rPr lang="en-US" sz="2400" b="0" i="0">
                          <a:solidFill>
                            <a:srgbClr val="34821C"/>
                          </a:solidFill>
                          <a:latin typeface="Consolas" panose="020B0609020204030204" pitchFamily="49" charset="0"/>
                          <a:cs typeface="Consolas" panose="020B0609020204030204" pitchFamily="49" charset="0"/>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099587"/>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e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a:t>
                      </a:r>
                      <a:r>
                        <a:rPr lang="en-US" sz="2400" b="0" i="1">
                          <a:solidFill>
                            <a:srgbClr val="B30000"/>
                          </a:solidFill>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str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dirty="0">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8670979"/>
                  </a:ext>
                </a:extLst>
              </a:tr>
            </a:tbl>
          </a:graphicData>
        </a:graphic>
      </p:graphicFrame>
      <p:pic>
        <p:nvPicPr>
          <p:cNvPr id="3" name="Picture 2">
            <a:extLst>
              <a:ext uri="{FF2B5EF4-FFF2-40B4-BE49-F238E27FC236}">
                <a16:creationId xmlns:a16="http://schemas.microsoft.com/office/drawing/2014/main" id="{10C6BEB4-CE54-1A4A-5D72-7A52EBC66C6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4978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 calcmode="lin" valueType="num">
                                      <p:cBhvr additive="base">
                                        <p:cTn id="3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 calcmode="lin" valueType="num">
                                      <p:cBhvr additive="base">
                                        <p:cTn id="36"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 calcmode="lin" valueType="num">
                                      <p:cBhvr additive="base">
                                        <p:cTn id="40"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 calcmode="lin" valueType="num">
                                      <p:cBhvr additive="base">
                                        <p:cTn id="44"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7|22.5|23.2|5.3"/>
</p:tagLst>
</file>

<file path=ppt/tags/tag10.xml><?xml version="1.0" encoding="utf-8"?>
<p:tagLst xmlns:a="http://schemas.openxmlformats.org/drawingml/2006/main" xmlns:r="http://schemas.openxmlformats.org/officeDocument/2006/relationships" xmlns:p="http://schemas.openxmlformats.org/presentationml/2006/main">
  <p:tag name="TIMING" val="|3.9|9.1|9.7|8.9|8.8"/>
</p:tagLst>
</file>

<file path=ppt/tags/tag11.xml><?xml version="1.0" encoding="utf-8"?>
<p:tagLst xmlns:a="http://schemas.openxmlformats.org/drawingml/2006/main" xmlns:r="http://schemas.openxmlformats.org/officeDocument/2006/relationships" xmlns:p="http://schemas.openxmlformats.org/presentationml/2006/main">
  <p:tag name="TIMING" val="|4.9|28.3"/>
</p:tagLst>
</file>

<file path=ppt/tags/tag12.xml><?xml version="1.0" encoding="utf-8"?>
<p:tagLst xmlns:a="http://schemas.openxmlformats.org/drawingml/2006/main" xmlns:r="http://schemas.openxmlformats.org/officeDocument/2006/relationships" xmlns:p="http://schemas.openxmlformats.org/presentationml/2006/main">
  <p:tag name="TIMING" val="|3.9"/>
</p:tagLst>
</file>

<file path=ppt/tags/tag13.xml><?xml version="1.0" encoding="utf-8"?>
<p:tagLst xmlns:a="http://schemas.openxmlformats.org/drawingml/2006/main" xmlns:r="http://schemas.openxmlformats.org/officeDocument/2006/relationships" xmlns:p="http://schemas.openxmlformats.org/presentationml/2006/main">
  <p:tag name="TIMING" val="|7.6|9.3"/>
</p:tagLst>
</file>

<file path=ppt/tags/tag14.xml><?xml version="1.0" encoding="utf-8"?>
<p:tagLst xmlns:a="http://schemas.openxmlformats.org/drawingml/2006/main" xmlns:r="http://schemas.openxmlformats.org/officeDocument/2006/relationships" xmlns:p="http://schemas.openxmlformats.org/presentationml/2006/main">
  <p:tag name="TIMING" val="|17.8|19.5"/>
</p:tagLst>
</file>

<file path=ppt/tags/tag15.xml><?xml version="1.0" encoding="utf-8"?>
<p:tagLst xmlns:a="http://schemas.openxmlformats.org/drawingml/2006/main" xmlns:r="http://schemas.openxmlformats.org/officeDocument/2006/relationships" xmlns:p="http://schemas.openxmlformats.org/presentationml/2006/main">
  <p:tag name="TIMING" val="|20.2"/>
</p:tagLst>
</file>

<file path=ppt/tags/tag16.xml><?xml version="1.0" encoding="utf-8"?>
<p:tagLst xmlns:a="http://schemas.openxmlformats.org/drawingml/2006/main" xmlns:r="http://schemas.openxmlformats.org/officeDocument/2006/relationships" xmlns:p="http://schemas.openxmlformats.org/presentationml/2006/main">
  <p:tag name="TIMING" val="|24.1|3.9|3.9|3.8"/>
</p:tagLst>
</file>

<file path=ppt/tags/tag17.xml><?xml version="1.0" encoding="utf-8"?>
<p:tagLst xmlns:a="http://schemas.openxmlformats.org/drawingml/2006/main" xmlns:r="http://schemas.openxmlformats.org/officeDocument/2006/relationships" xmlns:p="http://schemas.openxmlformats.org/presentationml/2006/main">
  <p:tag name="TIMING" val="|14.3|16.1"/>
</p:tagLst>
</file>

<file path=ppt/tags/tag18.xml><?xml version="1.0" encoding="utf-8"?>
<p:tagLst xmlns:a="http://schemas.openxmlformats.org/drawingml/2006/main" xmlns:r="http://schemas.openxmlformats.org/officeDocument/2006/relationships" xmlns:p="http://schemas.openxmlformats.org/presentationml/2006/main">
  <p:tag name="TIMING" val="|18.7"/>
</p:tagLst>
</file>

<file path=ppt/tags/tag19.xml><?xml version="1.0" encoding="utf-8"?>
<p:tagLst xmlns:a="http://schemas.openxmlformats.org/drawingml/2006/main" xmlns:r="http://schemas.openxmlformats.org/officeDocument/2006/relationships" xmlns:p="http://schemas.openxmlformats.org/presentationml/2006/main">
  <p:tag name="TIMING" val="|42.5"/>
</p:tagLst>
</file>

<file path=ppt/tags/tag2.xml><?xml version="1.0" encoding="utf-8"?>
<p:tagLst xmlns:a="http://schemas.openxmlformats.org/drawingml/2006/main" xmlns:r="http://schemas.openxmlformats.org/officeDocument/2006/relationships" xmlns:p="http://schemas.openxmlformats.org/presentationml/2006/main">
  <p:tag name="TIMING" val="|14.3|2.9|3.5|7.7|5.2"/>
</p:tagLst>
</file>

<file path=ppt/tags/tag20.xml><?xml version="1.0" encoding="utf-8"?>
<p:tagLst xmlns:a="http://schemas.openxmlformats.org/drawingml/2006/main" xmlns:r="http://schemas.openxmlformats.org/officeDocument/2006/relationships" xmlns:p="http://schemas.openxmlformats.org/presentationml/2006/main">
  <p:tag name="TIMING" val="|16.1|12.2|6|12.2"/>
</p:tagLst>
</file>

<file path=ppt/tags/tag21.xml><?xml version="1.0" encoding="utf-8"?>
<p:tagLst xmlns:a="http://schemas.openxmlformats.org/drawingml/2006/main" xmlns:r="http://schemas.openxmlformats.org/officeDocument/2006/relationships" xmlns:p="http://schemas.openxmlformats.org/presentationml/2006/main">
  <p:tag name="TIMING" val="|17.7|4.5"/>
</p:tagLst>
</file>

<file path=ppt/tags/tag3.xml><?xml version="1.0" encoding="utf-8"?>
<p:tagLst xmlns:a="http://schemas.openxmlformats.org/drawingml/2006/main" xmlns:r="http://schemas.openxmlformats.org/officeDocument/2006/relationships" xmlns:p="http://schemas.openxmlformats.org/presentationml/2006/main">
  <p:tag name="TIMING" val="|14.3|5.8|5.9|7.2|0.9|5.8"/>
</p:tagLst>
</file>

<file path=ppt/tags/tag4.xml><?xml version="1.0" encoding="utf-8"?>
<p:tagLst xmlns:a="http://schemas.openxmlformats.org/drawingml/2006/main" xmlns:r="http://schemas.openxmlformats.org/officeDocument/2006/relationships" xmlns:p="http://schemas.openxmlformats.org/presentationml/2006/main">
  <p:tag name="TIMING" val="|8.3|3.3|2.9|4.7|3.4"/>
</p:tagLst>
</file>

<file path=ppt/tags/tag5.xml><?xml version="1.0" encoding="utf-8"?>
<p:tagLst xmlns:a="http://schemas.openxmlformats.org/drawingml/2006/main" xmlns:r="http://schemas.openxmlformats.org/officeDocument/2006/relationships" xmlns:p="http://schemas.openxmlformats.org/presentationml/2006/main">
  <p:tag name="TIMING" val="|14.8|11.6|2.2|1.8|2.2|2.4|2.4"/>
</p:tagLst>
</file>

<file path=ppt/tags/tag6.xml><?xml version="1.0" encoding="utf-8"?>
<p:tagLst xmlns:a="http://schemas.openxmlformats.org/drawingml/2006/main" xmlns:r="http://schemas.openxmlformats.org/officeDocument/2006/relationships" xmlns:p="http://schemas.openxmlformats.org/presentationml/2006/main">
  <p:tag name="TIMING" val="|6|14.4|21.9|7.6|12.6|20.3"/>
</p:tagLst>
</file>

<file path=ppt/tags/tag7.xml><?xml version="1.0" encoding="utf-8"?>
<p:tagLst xmlns:a="http://schemas.openxmlformats.org/drawingml/2006/main" xmlns:r="http://schemas.openxmlformats.org/officeDocument/2006/relationships" xmlns:p="http://schemas.openxmlformats.org/presentationml/2006/main">
  <p:tag name="TIMING" val="|32.5"/>
</p:tagLst>
</file>

<file path=ppt/tags/tag8.xml><?xml version="1.0" encoding="utf-8"?>
<p:tagLst xmlns:a="http://schemas.openxmlformats.org/drawingml/2006/main" xmlns:r="http://schemas.openxmlformats.org/officeDocument/2006/relationships" xmlns:p="http://schemas.openxmlformats.org/presentationml/2006/main">
  <p:tag name="TIMING" val="|6|2|6.1|3.1|5.5|5.5|6.8|12.4"/>
</p:tagLst>
</file>

<file path=ppt/tags/tag9.xml><?xml version="1.0" encoding="utf-8"?>
<p:tagLst xmlns:a="http://schemas.openxmlformats.org/drawingml/2006/main" xmlns:r="http://schemas.openxmlformats.org/officeDocument/2006/relationships" xmlns:p="http://schemas.openxmlformats.org/presentationml/2006/main">
  <p:tag name="TIMING" val="|8.1|4.2|9.1|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469ae3-3789-4a7f-87ef-b4423e3499cf">
      <Terms xmlns="http://schemas.microsoft.com/office/infopath/2007/PartnerControls"/>
    </lcf76f155ced4ddcb4097134ff3c332f>
    <TaxCatchAll xmlns="370954b4-d60e-43df-a72f-328730ed82f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74D62019A86849A6E8272CE3CB8567" ma:contentTypeVersion="14" ma:contentTypeDescription="Create a new document." ma:contentTypeScope="" ma:versionID="b738a0461542331d5503e72b86dd5852">
  <xsd:schema xmlns:xsd="http://www.w3.org/2001/XMLSchema" xmlns:xs="http://www.w3.org/2001/XMLSchema" xmlns:p="http://schemas.microsoft.com/office/2006/metadata/properties" xmlns:ns2="73469ae3-3789-4a7f-87ef-b4423e3499cf" xmlns:ns3="370954b4-d60e-43df-a72f-328730ed82f8" targetNamespace="http://schemas.microsoft.com/office/2006/metadata/properties" ma:root="true" ma:fieldsID="67c9e14810104a4cb7bfeebd44953d8f" ns2:_="" ns3:_="">
    <xsd:import namespace="73469ae3-3789-4a7f-87ef-b4423e3499cf"/>
    <xsd:import namespace="370954b4-d60e-43df-a72f-328730ed82f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69ae3-3789-4a7f-87ef-b4423e3499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0954b4-d60e-43df-a72f-328730ed82f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82dca3c-54a7-41ab-aa21-4ab4e1588e2d}" ma:internalName="TaxCatchAll" ma:showField="CatchAllData" ma:web="370954b4-d60e-43df-a72f-328730ed82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26EFB6-63B6-4D71-9C88-C5CC6E45A9D0}">
  <ds:schemaRefs>
    <ds:schemaRef ds:uri="http://purl.org/dc/dcmitype/"/>
    <ds:schemaRef ds:uri="http://purl.org/dc/terms/"/>
    <ds:schemaRef ds:uri="http://schemas.microsoft.com/office/2006/metadata/properties"/>
    <ds:schemaRef ds:uri="73469ae3-3789-4a7f-87ef-b4423e3499cf"/>
    <ds:schemaRef ds:uri="http://purl.org/dc/elements/1.1/"/>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370954b4-d60e-43df-a72f-328730ed82f8"/>
  </ds:schemaRefs>
</ds:datastoreItem>
</file>

<file path=customXml/itemProps2.xml><?xml version="1.0" encoding="utf-8"?>
<ds:datastoreItem xmlns:ds="http://schemas.openxmlformats.org/officeDocument/2006/customXml" ds:itemID="{F8AC4967-49DD-4E0A-B394-7E7D03C511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469ae3-3789-4a7f-87ef-b4423e3499cf"/>
    <ds:schemaRef ds:uri="370954b4-d60e-43df-a72f-328730ed82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D8D8CC-BC4B-471B-B2CF-42172936AC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1469</TotalTime>
  <Words>6552</Words>
  <Application>Microsoft Office PowerPoint</Application>
  <PresentationFormat>Widescreen</PresentationFormat>
  <Paragraphs>1012</Paragraphs>
  <Slides>59</Slides>
  <Notes>57</Notes>
  <HiddenSlides>0</HiddenSlides>
  <MMClips>0</MMClips>
  <ScaleCrop>false</ScaleCrop>
  <HeadingPairs>
    <vt:vector size="6" baseType="variant">
      <vt:variant>
        <vt:lpstr>Fonts Used</vt:lpstr>
      </vt:variant>
      <vt:variant>
        <vt:i4>28</vt:i4>
      </vt:variant>
      <vt:variant>
        <vt:lpstr>Theme</vt:lpstr>
      </vt:variant>
      <vt:variant>
        <vt:i4>2</vt:i4>
      </vt:variant>
      <vt:variant>
        <vt:lpstr>Slide Titles</vt:lpstr>
      </vt:variant>
      <vt:variant>
        <vt:i4>59</vt:i4>
      </vt:variant>
    </vt:vector>
  </HeadingPairs>
  <TitlesOfParts>
    <vt:vector size="89" baseType="lpstr">
      <vt:lpstr>ＭＳ Ｐゴシック</vt:lpstr>
      <vt:lpstr>Abadi</vt:lpstr>
      <vt:lpstr>Amasis MT Pro Medium</vt:lpstr>
      <vt:lpstr>-apple-system</vt:lpstr>
      <vt:lpstr>Arial</vt:lpstr>
      <vt:lpstr>Avenir</vt:lpstr>
      <vt:lpstr>Avenir Black</vt:lpstr>
      <vt:lpstr>Avenir Black Oblique</vt:lpstr>
      <vt:lpstr>Avenir Heavy</vt:lpstr>
      <vt:lpstr>Avenir Light</vt:lpstr>
      <vt:lpstr>Avenir Light Oblique</vt:lpstr>
      <vt:lpstr>Avenir Medium</vt:lpstr>
      <vt:lpstr>Calibri</vt:lpstr>
      <vt:lpstr>Calibri Light</vt:lpstr>
      <vt:lpstr>Consolas</vt:lpstr>
      <vt:lpstr>Courier New</vt:lpstr>
      <vt:lpstr>Lora-Italic</vt:lpstr>
      <vt:lpstr>Lora-Regular</vt:lpstr>
      <vt:lpstr>Nunito</vt:lpstr>
      <vt:lpstr>Palatino Linotype</vt:lpstr>
      <vt:lpstr>Poppins</vt:lpstr>
      <vt:lpstr>Roboto</vt:lpstr>
      <vt:lpstr>Selawik Semibold</vt:lpstr>
      <vt:lpstr>Sitka Banner Semibold</vt:lpstr>
      <vt:lpstr>Söhne</vt:lpstr>
      <vt:lpstr>Times New Roman</vt:lpstr>
      <vt:lpstr>Ubuntu</vt:lpstr>
      <vt:lpstr>Wingdings</vt:lpstr>
      <vt:lpstr>Office Theme</vt:lpstr>
      <vt:lpstr>1_Office Theme</vt:lpstr>
      <vt:lpstr>Python for AI</vt:lpstr>
      <vt:lpstr>Python</vt:lpstr>
      <vt:lpstr>Python</vt:lpstr>
      <vt:lpstr>JupyterLab</vt:lpstr>
      <vt:lpstr>PowerPoint Presentation</vt:lpstr>
      <vt:lpstr>Variables</vt:lpstr>
      <vt:lpstr> Variables</vt:lpstr>
      <vt:lpstr>PowerPoint Presentation</vt:lpstr>
      <vt:lpstr>Python Variables</vt:lpstr>
      <vt:lpstr>Variable Name Rules</vt:lpstr>
      <vt:lpstr>Reserved words</vt:lpstr>
      <vt:lpstr>Variable Naming Recommendations</vt:lpstr>
      <vt:lpstr>Operators</vt:lpstr>
      <vt:lpstr>PowerPoint Presentation</vt:lpstr>
      <vt:lpstr>Python Arithmetic Operators</vt:lpstr>
      <vt:lpstr>Python Comparison Operators</vt:lpstr>
      <vt:lpstr>Other Operators</vt:lpstr>
      <vt:lpstr>Python Assignment Operators</vt:lpstr>
      <vt:lpstr>DataTypes</vt:lpstr>
      <vt:lpstr>PowerPoint Presentation</vt:lpstr>
      <vt:lpstr>Flow chart showing Python data types</vt:lpstr>
      <vt:lpstr>Functions for typecasting variables</vt:lpstr>
      <vt:lpstr>Functions for typecasting variables</vt:lpstr>
      <vt:lpstr>Coding Style and Documentation</vt:lpstr>
      <vt:lpstr>Classification is Important</vt:lpstr>
      <vt:lpstr>Python Comments</vt:lpstr>
      <vt:lpstr>Functions</vt:lpstr>
      <vt:lpstr>Functions quote</vt:lpstr>
      <vt:lpstr>Why use Functions?</vt:lpstr>
      <vt:lpstr>A function is a self-contained block of code…</vt:lpstr>
      <vt:lpstr>PowerPoint Presentation</vt:lpstr>
      <vt:lpstr>Don’t repeat yourself</vt:lpstr>
      <vt:lpstr>Syntax for Creating a Function </vt:lpstr>
      <vt:lpstr>Syntax for Calling a Function </vt:lpstr>
      <vt:lpstr>Function Parameters and Arguments </vt:lpstr>
      <vt:lpstr>Parameters vs Arguments </vt:lpstr>
      <vt:lpstr>Returning Values </vt:lpstr>
      <vt:lpstr>Call by Position or Keyword </vt:lpstr>
      <vt:lpstr>PowerPoint Presentation</vt:lpstr>
      <vt:lpstr>Data Wrangling</vt:lpstr>
      <vt:lpstr>PowerPoint Presentation</vt:lpstr>
      <vt:lpstr>PowerPoint Presentation</vt:lpstr>
      <vt:lpstr>PowerPoint Presentation</vt:lpstr>
      <vt:lpstr>PowerPoint Presentation</vt:lpstr>
      <vt:lpstr>PowerPoint Presentation</vt:lpstr>
      <vt:lpstr>Pandas</vt:lpstr>
      <vt:lpstr>pandas</vt:lpstr>
      <vt:lpstr>PowerPoint Presentation</vt:lpstr>
      <vt:lpstr>PowerPoint Presentation</vt:lpstr>
      <vt:lpstr>PowerPoint Presentation</vt:lpstr>
      <vt:lpstr>PowerPoint Presentation</vt:lpstr>
      <vt:lpstr>PowerPoint Presentation</vt:lpstr>
      <vt:lpstr>Basic Data Stats &amp; Visualization</vt:lpstr>
      <vt:lpstr>PowerPoint Presentation</vt:lpstr>
      <vt:lpstr>PowerPoint Presentation</vt:lpstr>
      <vt:lpstr>Pandas Chart Types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Lutticken,Ian</cp:lastModifiedBy>
  <cp:revision>92</cp:revision>
  <cp:lastPrinted>2023-01-19T18:32:52Z</cp:lastPrinted>
  <dcterms:created xsi:type="dcterms:W3CDTF">2020-06-14T19:48:25Z</dcterms:created>
  <dcterms:modified xsi:type="dcterms:W3CDTF">2024-11-13T14:20:27Z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0x010100EE74D62019A86849A6E8272CE3CB8567</vt:lpwstr>
  </property>
  <property fmtid="{D5CDD505-2E9C-101B-9397-08002B2CF9AE}" pid="3" name="MediaServiceImageTags">
    <vt:lpwstr/>
  </property>
</Properties>
</file>